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embeddedFontLst>
    <p:embeddedFont>
      <p:font typeface="Amatic SC" pitchFamily="2" charset="-79"/>
      <p:regular r:id="rId16"/>
      <p:bold r:id="rId17"/>
    </p:embeddedFont>
    <p:embeddedFont>
      <p:font typeface="Cambria" panose="02040503050406030204" pitchFamily="18" charset="0"/>
      <p:regular r:id="rId18"/>
      <p:bold r:id="rId19"/>
      <p:italic r:id="rId20"/>
      <p:boldItalic r:id="rId21"/>
    </p:embeddedFont>
    <p:embeddedFont>
      <p:font typeface="Play" pitchFamily="82" charset="77"/>
      <p:regular r:id="rId22"/>
      <p:bold r:id="rId23"/>
    </p:embeddedFont>
    <p:embeddedFont>
      <p:font typeface="Plus Jakarta Sans" pitchFamily="2" charset="77"/>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iq4nVvJ0iIcfBpP90UAdGfX9inL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17" d="100"/>
          <a:sy n="117" d="100"/>
        </p:scale>
        <p:origin x="80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 name="Google Shape;8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 name="Google Shape;18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p15"/>
          <p:cNvSpPr txBox="1">
            <a:spLocks noGrp="1"/>
          </p:cNvSpPr>
          <p:nvPr>
            <p:ph type="ctrTitle"/>
          </p:nvPr>
        </p:nvSpPr>
        <p:spPr>
          <a:xfrm>
            <a:off x="1524000" y="1122363"/>
            <a:ext cx="9144000" cy="2209393"/>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chemeClr val="dk2"/>
              </a:buClr>
              <a:buSzPts val="3600"/>
              <a:buFont typeface="Play"/>
              <a:buNone/>
              <a:defRPr sz="3600" b="1" i="0">
                <a:latin typeface="Amatic SC" pitchFamily="2" charset="-79"/>
                <a:cs typeface="Amatic SC" pitchFamily="2" charset="-79"/>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4" name="Google Shape;14;p15"/>
          <p:cNvSpPr txBox="1">
            <a:spLocks noGrp="1"/>
          </p:cNvSpPr>
          <p:nvPr>
            <p:ph type="subTitle" idx="1"/>
          </p:nvPr>
        </p:nvSpPr>
        <p:spPr>
          <a:xfrm>
            <a:off x="1524000" y="4346774"/>
            <a:ext cx="9144000" cy="1066890"/>
          </a:xfrm>
          <a:prstGeom prst="rect">
            <a:avLst/>
          </a:prstGeom>
          <a:noFill/>
          <a:ln>
            <a:noFill/>
          </a:ln>
        </p:spPr>
        <p:txBody>
          <a:bodyPr spcFirstLastPara="1" wrap="square" lIns="91425" tIns="45700" rIns="91425" bIns="45700" anchor="t" anchorCtr="0">
            <a:normAutofit/>
          </a:bodyPr>
          <a:lstStyle>
            <a:lvl1pPr lvl="0" algn="ctr">
              <a:lnSpc>
                <a:spcPct val="120000"/>
              </a:lnSpc>
              <a:spcBef>
                <a:spcPts val="1000"/>
              </a:spcBef>
              <a:spcAft>
                <a:spcPts val="0"/>
              </a:spcAft>
              <a:buClr>
                <a:schemeClr val="dk2"/>
              </a:buClr>
              <a:buSzPts val="1600"/>
              <a:buNone/>
              <a:defRPr sz="1600" cap="none"/>
            </a:lvl1pPr>
            <a:lvl2pPr lvl="1" algn="ctr">
              <a:lnSpc>
                <a:spcPct val="120000"/>
              </a:lnSpc>
              <a:spcBef>
                <a:spcPts val="500"/>
              </a:spcBef>
              <a:spcAft>
                <a:spcPts val="0"/>
              </a:spcAft>
              <a:buClr>
                <a:schemeClr val="dk2"/>
              </a:buClr>
              <a:buSzPts val="2000"/>
              <a:buNone/>
              <a:defRPr sz="2000"/>
            </a:lvl2pPr>
            <a:lvl3pPr lvl="2" algn="ctr">
              <a:lnSpc>
                <a:spcPct val="120000"/>
              </a:lnSpc>
              <a:spcBef>
                <a:spcPts val="500"/>
              </a:spcBef>
              <a:spcAft>
                <a:spcPts val="0"/>
              </a:spcAft>
              <a:buClr>
                <a:schemeClr val="dk2"/>
              </a:buClr>
              <a:buSzPts val="1800"/>
              <a:buNone/>
              <a:defRPr sz="1800"/>
            </a:lvl3pPr>
            <a:lvl4pPr lvl="3" algn="ctr">
              <a:lnSpc>
                <a:spcPct val="120000"/>
              </a:lnSpc>
              <a:spcBef>
                <a:spcPts val="500"/>
              </a:spcBef>
              <a:spcAft>
                <a:spcPts val="0"/>
              </a:spcAft>
              <a:buClr>
                <a:schemeClr val="dk2"/>
              </a:buClr>
              <a:buSzPts val="1600"/>
              <a:buNone/>
              <a:defRPr sz="1600"/>
            </a:lvl4pPr>
            <a:lvl5pPr lvl="4" algn="ctr">
              <a:lnSpc>
                <a:spcPct val="120000"/>
              </a:lnSpc>
              <a:spcBef>
                <a:spcPts val="5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5" name="Google Shape;15;p15"/>
          <p:cNvSpPr txBox="1">
            <a:spLocks noGrp="1"/>
          </p:cNvSpPr>
          <p:nvPr>
            <p:ph type="dt" idx="10"/>
          </p:nvPr>
        </p:nvSpPr>
        <p:spPr>
          <a:xfrm>
            <a:off x="877824"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5"/>
          <p:cNvSpPr txBox="1">
            <a:spLocks noGrp="1"/>
          </p:cNvSpPr>
          <p:nvPr>
            <p:ph type="ftr" idx="11"/>
          </p:nvPr>
        </p:nvSpPr>
        <p:spPr>
          <a:xfrm>
            <a:off x="7132320" y="6356350"/>
            <a:ext cx="429768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5"/>
          <p:cNvSpPr txBox="1">
            <a:spLocks noGrp="1"/>
          </p:cNvSpPr>
          <p:nvPr>
            <p:ph type="sldNum" idx="12"/>
          </p:nvPr>
        </p:nvSpPr>
        <p:spPr>
          <a:xfrm>
            <a:off x="11429999" y="6356350"/>
            <a:ext cx="52120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Google Shape;70;p24"/>
          <p:cNvSpPr txBox="1">
            <a:spLocks noGrp="1"/>
          </p:cNvSpPr>
          <p:nvPr>
            <p:ph type="title"/>
          </p:nvPr>
        </p:nvSpPr>
        <p:spPr>
          <a:xfrm>
            <a:off x="871108" y="588245"/>
            <a:ext cx="10449784" cy="126592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24"/>
          <p:cNvSpPr txBox="1">
            <a:spLocks noGrp="1"/>
          </p:cNvSpPr>
          <p:nvPr>
            <p:ph type="body" idx="1"/>
          </p:nvPr>
        </p:nvSpPr>
        <p:spPr>
          <a:xfrm rot="5400000">
            <a:off x="4147139" y="-1111330"/>
            <a:ext cx="3903819" cy="10442448"/>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dk2"/>
              </a:buClr>
              <a:buSzPts val="1800"/>
              <a:buChar char="•"/>
              <a:defRPr/>
            </a:lvl1pPr>
            <a:lvl2pPr marL="914400" lvl="1" indent="-342900" algn="l">
              <a:lnSpc>
                <a:spcPct val="120000"/>
              </a:lnSpc>
              <a:spcBef>
                <a:spcPts val="500"/>
              </a:spcBef>
              <a:spcAft>
                <a:spcPts val="0"/>
              </a:spcAft>
              <a:buClr>
                <a:schemeClr val="dk2"/>
              </a:buClr>
              <a:buSzPts val="1800"/>
              <a:buChar char="•"/>
              <a:defRPr/>
            </a:lvl2pPr>
            <a:lvl3pPr marL="1371600" lvl="2" indent="-342900" algn="l">
              <a:lnSpc>
                <a:spcPct val="120000"/>
              </a:lnSpc>
              <a:spcBef>
                <a:spcPts val="500"/>
              </a:spcBef>
              <a:spcAft>
                <a:spcPts val="0"/>
              </a:spcAft>
              <a:buClr>
                <a:schemeClr val="dk2"/>
              </a:buClr>
              <a:buSzPts val="1800"/>
              <a:buChar char="•"/>
              <a:defRPr/>
            </a:lvl3pPr>
            <a:lvl4pPr marL="1828800" lvl="3" indent="-342900" algn="l">
              <a:lnSpc>
                <a:spcPct val="120000"/>
              </a:lnSpc>
              <a:spcBef>
                <a:spcPts val="500"/>
              </a:spcBef>
              <a:spcAft>
                <a:spcPts val="0"/>
              </a:spcAft>
              <a:buClr>
                <a:schemeClr val="dk2"/>
              </a:buClr>
              <a:buSzPts val="1800"/>
              <a:buChar char="•"/>
              <a:defRPr/>
            </a:lvl4pPr>
            <a:lvl5pPr marL="2286000" lvl="4" indent="-342900" algn="l">
              <a:lnSpc>
                <a:spcPct val="12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24"/>
          <p:cNvSpPr txBox="1">
            <a:spLocks noGrp="1"/>
          </p:cNvSpPr>
          <p:nvPr>
            <p:ph type="dt" idx="10"/>
          </p:nvPr>
        </p:nvSpPr>
        <p:spPr>
          <a:xfrm>
            <a:off x="877824"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4"/>
          <p:cNvSpPr txBox="1">
            <a:spLocks noGrp="1"/>
          </p:cNvSpPr>
          <p:nvPr>
            <p:ph type="ftr" idx="11"/>
          </p:nvPr>
        </p:nvSpPr>
        <p:spPr>
          <a:xfrm>
            <a:off x="7132320" y="6356350"/>
            <a:ext cx="429768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4"/>
          <p:cNvSpPr txBox="1">
            <a:spLocks noGrp="1"/>
          </p:cNvSpPr>
          <p:nvPr>
            <p:ph type="sldNum" idx="12"/>
          </p:nvPr>
        </p:nvSpPr>
        <p:spPr>
          <a:xfrm>
            <a:off x="11429999" y="6356350"/>
            <a:ext cx="52120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25"/>
          <p:cNvSpPr txBox="1">
            <a:spLocks noGrp="1"/>
          </p:cNvSpPr>
          <p:nvPr>
            <p:ph type="title"/>
          </p:nvPr>
        </p:nvSpPr>
        <p:spPr>
          <a:xfrm rot="5400000">
            <a:off x="7247010" y="2070171"/>
            <a:ext cx="5584681" cy="26289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25"/>
          <p:cNvSpPr txBox="1">
            <a:spLocks noGrp="1"/>
          </p:cNvSpPr>
          <p:nvPr>
            <p:ph type="body" idx="1"/>
          </p:nvPr>
        </p:nvSpPr>
        <p:spPr>
          <a:xfrm rot="5400000">
            <a:off x="1913010" y="-482529"/>
            <a:ext cx="5584681"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dk2"/>
              </a:buClr>
              <a:buSzPts val="1800"/>
              <a:buChar char="•"/>
              <a:defRPr/>
            </a:lvl1pPr>
            <a:lvl2pPr marL="914400" lvl="1" indent="-342900" algn="l">
              <a:lnSpc>
                <a:spcPct val="120000"/>
              </a:lnSpc>
              <a:spcBef>
                <a:spcPts val="500"/>
              </a:spcBef>
              <a:spcAft>
                <a:spcPts val="0"/>
              </a:spcAft>
              <a:buClr>
                <a:schemeClr val="dk2"/>
              </a:buClr>
              <a:buSzPts val="1800"/>
              <a:buChar char="•"/>
              <a:defRPr/>
            </a:lvl2pPr>
            <a:lvl3pPr marL="1371600" lvl="2" indent="-342900" algn="l">
              <a:lnSpc>
                <a:spcPct val="120000"/>
              </a:lnSpc>
              <a:spcBef>
                <a:spcPts val="500"/>
              </a:spcBef>
              <a:spcAft>
                <a:spcPts val="0"/>
              </a:spcAft>
              <a:buClr>
                <a:schemeClr val="dk2"/>
              </a:buClr>
              <a:buSzPts val="1800"/>
              <a:buChar char="•"/>
              <a:defRPr/>
            </a:lvl3pPr>
            <a:lvl4pPr marL="1828800" lvl="3" indent="-342900" algn="l">
              <a:lnSpc>
                <a:spcPct val="120000"/>
              </a:lnSpc>
              <a:spcBef>
                <a:spcPts val="500"/>
              </a:spcBef>
              <a:spcAft>
                <a:spcPts val="0"/>
              </a:spcAft>
              <a:buClr>
                <a:schemeClr val="dk2"/>
              </a:buClr>
              <a:buSzPts val="1800"/>
              <a:buChar char="•"/>
              <a:defRPr/>
            </a:lvl4pPr>
            <a:lvl5pPr marL="2286000" lvl="4" indent="-342900" algn="l">
              <a:lnSpc>
                <a:spcPct val="12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25"/>
          <p:cNvSpPr txBox="1">
            <a:spLocks noGrp="1"/>
          </p:cNvSpPr>
          <p:nvPr>
            <p:ph type="dt" idx="10"/>
          </p:nvPr>
        </p:nvSpPr>
        <p:spPr>
          <a:xfrm>
            <a:off x="877824"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5"/>
          <p:cNvSpPr txBox="1">
            <a:spLocks noGrp="1"/>
          </p:cNvSpPr>
          <p:nvPr>
            <p:ph type="ftr" idx="11"/>
          </p:nvPr>
        </p:nvSpPr>
        <p:spPr>
          <a:xfrm>
            <a:off x="7132320" y="6356350"/>
            <a:ext cx="429768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5"/>
          <p:cNvSpPr txBox="1">
            <a:spLocks noGrp="1"/>
          </p:cNvSpPr>
          <p:nvPr>
            <p:ph type="sldNum" idx="12"/>
          </p:nvPr>
        </p:nvSpPr>
        <p:spPr>
          <a:xfrm>
            <a:off x="11429999" y="6356350"/>
            <a:ext cx="52120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16"/>
          <p:cNvSpPr txBox="1">
            <a:spLocks noGrp="1"/>
          </p:cNvSpPr>
          <p:nvPr>
            <p:ph type="title"/>
          </p:nvPr>
        </p:nvSpPr>
        <p:spPr>
          <a:xfrm>
            <a:off x="871108" y="588245"/>
            <a:ext cx="10449784" cy="126592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2"/>
              </a:buClr>
              <a:buSzPts val="1800"/>
              <a:buNone/>
              <a:defRPr b="1" i="0">
                <a:latin typeface="Amatic SC" pitchFamily="2" charset="-79"/>
                <a:cs typeface="Amatic SC" pitchFamily="2" charset="-79"/>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0" name="Google Shape;20;p16"/>
          <p:cNvSpPr txBox="1">
            <a:spLocks noGrp="1"/>
          </p:cNvSpPr>
          <p:nvPr>
            <p:ph type="body" idx="1"/>
          </p:nvPr>
        </p:nvSpPr>
        <p:spPr>
          <a:xfrm>
            <a:off x="877824" y="2157984"/>
            <a:ext cx="10442448" cy="3903819"/>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dk2"/>
              </a:buClr>
              <a:buSzPts val="1800"/>
              <a:buChar char="•"/>
              <a:defRPr/>
            </a:lvl1pPr>
            <a:lvl2pPr marL="914400" lvl="1" indent="-342900" algn="l">
              <a:lnSpc>
                <a:spcPct val="120000"/>
              </a:lnSpc>
              <a:spcBef>
                <a:spcPts val="500"/>
              </a:spcBef>
              <a:spcAft>
                <a:spcPts val="0"/>
              </a:spcAft>
              <a:buClr>
                <a:schemeClr val="dk2"/>
              </a:buClr>
              <a:buSzPts val="1800"/>
              <a:buChar char="•"/>
              <a:defRPr/>
            </a:lvl2pPr>
            <a:lvl3pPr marL="1371600" lvl="2" indent="-342900" algn="l">
              <a:lnSpc>
                <a:spcPct val="120000"/>
              </a:lnSpc>
              <a:spcBef>
                <a:spcPts val="500"/>
              </a:spcBef>
              <a:spcAft>
                <a:spcPts val="0"/>
              </a:spcAft>
              <a:buClr>
                <a:schemeClr val="dk2"/>
              </a:buClr>
              <a:buSzPts val="1800"/>
              <a:buChar char="•"/>
              <a:defRPr/>
            </a:lvl3pPr>
            <a:lvl4pPr marL="1828800" lvl="3" indent="-342900" algn="l">
              <a:lnSpc>
                <a:spcPct val="120000"/>
              </a:lnSpc>
              <a:spcBef>
                <a:spcPts val="500"/>
              </a:spcBef>
              <a:spcAft>
                <a:spcPts val="0"/>
              </a:spcAft>
              <a:buClr>
                <a:schemeClr val="dk2"/>
              </a:buClr>
              <a:buSzPts val="1800"/>
              <a:buChar char="•"/>
              <a:defRPr/>
            </a:lvl4pPr>
            <a:lvl5pPr marL="2286000" lvl="4" indent="-342900" algn="l">
              <a:lnSpc>
                <a:spcPct val="12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16"/>
          <p:cNvSpPr txBox="1">
            <a:spLocks noGrp="1"/>
          </p:cNvSpPr>
          <p:nvPr>
            <p:ph type="dt" idx="10"/>
          </p:nvPr>
        </p:nvSpPr>
        <p:spPr>
          <a:xfrm>
            <a:off x="877824"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6"/>
          <p:cNvSpPr txBox="1">
            <a:spLocks noGrp="1"/>
          </p:cNvSpPr>
          <p:nvPr>
            <p:ph type="ftr" idx="11"/>
          </p:nvPr>
        </p:nvSpPr>
        <p:spPr>
          <a:xfrm>
            <a:off x="7132320" y="6356350"/>
            <a:ext cx="429768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6"/>
          <p:cNvSpPr txBox="1">
            <a:spLocks noGrp="1"/>
          </p:cNvSpPr>
          <p:nvPr>
            <p:ph type="sldNum" idx="12"/>
          </p:nvPr>
        </p:nvSpPr>
        <p:spPr>
          <a:xfrm>
            <a:off x="11429999" y="6356350"/>
            <a:ext cx="52120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4"/>
        <p:cNvGrpSpPr/>
        <p:nvPr/>
      </p:nvGrpSpPr>
      <p:grpSpPr>
        <a:xfrm>
          <a:off x="0" y="0"/>
          <a:ext cx="0" cy="0"/>
          <a:chOff x="0" y="0"/>
          <a:chExt cx="0" cy="0"/>
        </a:xfrm>
      </p:grpSpPr>
      <p:sp>
        <p:nvSpPr>
          <p:cNvPr id="25" name="Google Shape;25;p17"/>
          <p:cNvSpPr txBox="1">
            <a:spLocks noGrp="1"/>
          </p:cNvSpPr>
          <p:nvPr>
            <p:ph type="title"/>
          </p:nvPr>
        </p:nvSpPr>
        <p:spPr>
          <a:xfrm>
            <a:off x="839788" y="807868"/>
            <a:ext cx="3640713" cy="2062594"/>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2"/>
              </a:buClr>
              <a:buSzPts val="2800"/>
              <a:buFont typeface="Play"/>
              <a:buNone/>
              <a:defRPr sz="2800" b="1" i="0">
                <a:latin typeface="Amatic SC" pitchFamily="2" charset="-79"/>
                <a:cs typeface="Amatic SC" pitchFamily="2" charset="-79"/>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6" name="Google Shape;26;p17"/>
          <p:cNvSpPr txBox="1">
            <a:spLocks noGrp="1"/>
          </p:cNvSpPr>
          <p:nvPr>
            <p:ph type="body" idx="1"/>
          </p:nvPr>
        </p:nvSpPr>
        <p:spPr>
          <a:xfrm>
            <a:off x="5432898" y="807867"/>
            <a:ext cx="5922489" cy="5053183"/>
          </a:xfrm>
          <a:prstGeom prst="rect">
            <a:avLst/>
          </a:prstGeom>
          <a:noFill/>
          <a:ln>
            <a:noFill/>
          </a:ln>
        </p:spPr>
        <p:txBody>
          <a:bodyPr spcFirstLastPara="1" wrap="square" lIns="91425" tIns="45700" rIns="91425" bIns="45700" anchor="t" anchorCtr="0">
            <a:normAutofit/>
          </a:bodyPr>
          <a:lstStyle>
            <a:lvl1pPr marL="457200" lvl="0" indent="-381000" algn="l">
              <a:lnSpc>
                <a:spcPct val="120000"/>
              </a:lnSpc>
              <a:spcBef>
                <a:spcPts val="1000"/>
              </a:spcBef>
              <a:spcAft>
                <a:spcPts val="0"/>
              </a:spcAft>
              <a:buClr>
                <a:schemeClr val="dk2"/>
              </a:buClr>
              <a:buSzPts val="2400"/>
              <a:buChar char="•"/>
              <a:defRPr sz="2400"/>
            </a:lvl1pPr>
            <a:lvl2pPr marL="914400" lvl="1" indent="-355600" algn="l">
              <a:lnSpc>
                <a:spcPct val="120000"/>
              </a:lnSpc>
              <a:spcBef>
                <a:spcPts val="500"/>
              </a:spcBef>
              <a:spcAft>
                <a:spcPts val="0"/>
              </a:spcAft>
              <a:buClr>
                <a:schemeClr val="dk2"/>
              </a:buClr>
              <a:buSzPts val="2000"/>
              <a:buChar char="•"/>
              <a:defRPr sz="2000"/>
            </a:lvl2pPr>
            <a:lvl3pPr marL="1371600" lvl="2" indent="-342900" algn="l">
              <a:lnSpc>
                <a:spcPct val="120000"/>
              </a:lnSpc>
              <a:spcBef>
                <a:spcPts val="500"/>
              </a:spcBef>
              <a:spcAft>
                <a:spcPts val="0"/>
              </a:spcAft>
              <a:buClr>
                <a:schemeClr val="dk2"/>
              </a:buClr>
              <a:buSzPts val="1800"/>
              <a:buChar char="•"/>
              <a:defRPr sz="1800"/>
            </a:lvl3pPr>
            <a:lvl4pPr marL="1828800" lvl="3" indent="-330200" algn="l">
              <a:lnSpc>
                <a:spcPct val="120000"/>
              </a:lnSpc>
              <a:spcBef>
                <a:spcPts val="500"/>
              </a:spcBef>
              <a:spcAft>
                <a:spcPts val="0"/>
              </a:spcAft>
              <a:buClr>
                <a:schemeClr val="dk2"/>
              </a:buClr>
              <a:buSzPts val="1600"/>
              <a:buChar char="•"/>
              <a:defRPr sz="1600"/>
            </a:lvl4pPr>
            <a:lvl5pPr marL="2286000" lvl="4" indent="-330200" algn="l">
              <a:lnSpc>
                <a:spcPct val="120000"/>
              </a:lnSpc>
              <a:spcBef>
                <a:spcPts val="500"/>
              </a:spcBef>
              <a:spcAft>
                <a:spcPts val="0"/>
              </a:spcAft>
              <a:buClr>
                <a:schemeClr val="dk2"/>
              </a:buClr>
              <a:buSzPts val="1600"/>
              <a:buChar char="•"/>
              <a:defRPr sz="16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7" name="Google Shape;27;p17"/>
          <p:cNvSpPr txBox="1">
            <a:spLocks noGrp="1"/>
          </p:cNvSpPr>
          <p:nvPr>
            <p:ph type="body" idx="2"/>
          </p:nvPr>
        </p:nvSpPr>
        <p:spPr>
          <a:xfrm>
            <a:off x="839788" y="3000652"/>
            <a:ext cx="3640713" cy="2868336"/>
          </a:xfrm>
          <a:prstGeom prst="rect">
            <a:avLst/>
          </a:prstGeom>
          <a:noFill/>
          <a:ln>
            <a:noFill/>
          </a:ln>
        </p:spPr>
        <p:txBody>
          <a:bodyPr spcFirstLastPara="1" wrap="square" lIns="91425" tIns="45700" rIns="91425" bIns="45700" anchor="b" anchorCtr="0">
            <a:normAutofit/>
          </a:bodyPr>
          <a:lstStyle>
            <a:lvl1pPr marL="457200" lvl="0" indent="-228600" algn="l">
              <a:lnSpc>
                <a:spcPct val="120000"/>
              </a:lnSpc>
              <a:spcBef>
                <a:spcPts val="1000"/>
              </a:spcBef>
              <a:spcAft>
                <a:spcPts val="0"/>
              </a:spcAft>
              <a:buClr>
                <a:schemeClr val="dk2"/>
              </a:buClr>
              <a:buSzPts val="1600"/>
              <a:buNone/>
              <a:defRPr sz="1600"/>
            </a:lvl1pPr>
            <a:lvl2pPr marL="914400" lvl="1" indent="-228600" algn="l">
              <a:lnSpc>
                <a:spcPct val="120000"/>
              </a:lnSpc>
              <a:spcBef>
                <a:spcPts val="500"/>
              </a:spcBef>
              <a:spcAft>
                <a:spcPts val="0"/>
              </a:spcAft>
              <a:buClr>
                <a:schemeClr val="dk2"/>
              </a:buClr>
              <a:buSzPts val="1400"/>
              <a:buNone/>
              <a:defRPr sz="1400"/>
            </a:lvl2pPr>
            <a:lvl3pPr marL="1371600" lvl="2" indent="-228600" algn="l">
              <a:lnSpc>
                <a:spcPct val="120000"/>
              </a:lnSpc>
              <a:spcBef>
                <a:spcPts val="500"/>
              </a:spcBef>
              <a:spcAft>
                <a:spcPts val="0"/>
              </a:spcAft>
              <a:buClr>
                <a:schemeClr val="dk2"/>
              </a:buClr>
              <a:buSzPts val="1200"/>
              <a:buNone/>
              <a:defRPr sz="1200"/>
            </a:lvl3pPr>
            <a:lvl4pPr marL="1828800" lvl="3" indent="-228600" algn="l">
              <a:lnSpc>
                <a:spcPct val="120000"/>
              </a:lnSpc>
              <a:spcBef>
                <a:spcPts val="500"/>
              </a:spcBef>
              <a:spcAft>
                <a:spcPts val="0"/>
              </a:spcAft>
              <a:buClr>
                <a:schemeClr val="dk2"/>
              </a:buClr>
              <a:buSzPts val="1000"/>
              <a:buNone/>
              <a:defRPr sz="1000"/>
            </a:lvl4pPr>
            <a:lvl5pPr marL="2286000" lvl="4" indent="-228600" algn="l">
              <a:lnSpc>
                <a:spcPct val="120000"/>
              </a:lnSpc>
              <a:spcBef>
                <a:spcPts val="500"/>
              </a:spcBef>
              <a:spcAft>
                <a:spcPts val="0"/>
              </a:spcAft>
              <a:buClr>
                <a:schemeClr val="dk2"/>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28" name="Google Shape;28;p17"/>
          <p:cNvSpPr txBox="1">
            <a:spLocks noGrp="1"/>
          </p:cNvSpPr>
          <p:nvPr>
            <p:ph type="dt" idx="10"/>
          </p:nvPr>
        </p:nvSpPr>
        <p:spPr>
          <a:xfrm>
            <a:off x="877824"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7"/>
          <p:cNvSpPr txBox="1">
            <a:spLocks noGrp="1"/>
          </p:cNvSpPr>
          <p:nvPr>
            <p:ph type="ftr" idx="11"/>
          </p:nvPr>
        </p:nvSpPr>
        <p:spPr>
          <a:xfrm>
            <a:off x="7132320" y="6356350"/>
            <a:ext cx="429768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7"/>
          <p:cNvSpPr txBox="1">
            <a:spLocks noGrp="1"/>
          </p:cNvSpPr>
          <p:nvPr>
            <p:ph type="sldNum" idx="12"/>
          </p:nvPr>
        </p:nvSpPr>
        <p:spPr>
          <a:xfrm>
            <a:off x="11429999" y="6356350"/>
            <a:ext cx="52120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1"/>
        <p:cNvGrpSpPr/>
        <p:nvPr/>
      </p:nvGrpSpPr>
      <p:grpSpPr>
        <a:xfrm>
          <a:off x="0" y="0"/>
          <a:ext cx="0" cy="0"/>
          <a:chOff x="0" y="0"/>
          <a:chExt cx="0" cy="0"/>
        </a:xfrm>
      </p:grpSpPr>
      <p:sp>
        <p:nvSpPr>
          <p:cNvPr id="32" name="Google Shape;32;p18"/>
          <p:cNvSpPr txBox="1">
            <a:spLocks noGrp="1"/>
          </p:cNvSpPr>
          <p:nvPr>
            <p:ph type="title"/>
          </p:nvPr>
        </p:nvSpPr>
        <p:spPr>
          <a:xfrm>
            <a:off x="839788" y="820881"/>
            <a:ext cx="3639312" cy="206259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2"/>
              </a:buClr>
              <a:buSzPts val="2800"/>
              <a:buFont typeface="Play"/>
              <a:buNone/>
              <a:defRPr sz="2800" b="1" i="0">
                <a:latin typeface="Amatic SC" pitchFamily="2" charset="-79"/>
                <a:cs typeface="Amatic SC" pitchFamily="2" charset="-79"/>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3" name="Google Shape;33;p18"/>
          <p:cNvSpPr>
            <a:spLocks noGrp="1"/>
          </p:cNvSpPr>
          <p:nvPr>
            <p:ph type="pic" idx="2"/>
          </p:nvPr>
        </p:nvSpPr>
        <p:spPr>
          <a:xfrm>
            <a:off x="5247408" y="919595"/>
            <a:ext cx="6107979" cy="5013614"/>
          </a:xfrm>
          <a:prstGeom prst="rect">
            <a:avLst/>
          </a:prstGeom>
          <a:noFill/>
          <a:ln>
            <a:noFill/>
          </a:ln>
        </p:spPr>
      </p:sp>
      <p:sp>
        <p:nvSpPr>
          <p:cNvPr id="34" name="Google Shape;34;p18"/>
          <p:cNvSpPr txBox="1">
            <a:spLocks noGrp="1"/>
          </p:cNvSpPr>
          <p:nvPr>
            <p:ph type="body" idx="1"/>
          </p:nvPr>
        </p:nvSpPr>
        <p:spPr>
          <a:xfrm>
            <a:off x="839788" y="3000652"/>
            <a:ext cx="3643889" cy="2868336"/>
          </a:xfrm>
          <a:prstGeom prst="rect">
            <a:avLst/>
          </a:prstGeom>
          <a:noFill/>
          <a:ln>
            <a:noFill/>
          </a:ln>
        </p:spPr>
        <p:txBody>
          <a:bodyPr spcFirstLastPara="1" wrap="square" lIns="91425" tIns="45700" rIns="91425" bIns="45700" anchor="b" anchorCtr="0">
            <a:normAutofit/>
          </a:bodyPr>
          <a:lstStyle>
            <a:lvl1pPr marL="457200" lvl="0" indent="-228600" algn="l">
              <a:lnSpc>
                <a:spcPct val="120000"/>
              </a:lnSpc>
              <a:spcBef>
                <a:spcPts val="1000"/>
              </a:spcBef>
              <a:spcAft>
                <a:spcPts val="0"/>
              </a:spcAft>
              <a:buClr>
                <a:schemeClr val="dk2"/>
              </a:buClr>
              <a:buSzPts val="1600"/>
              <a:buNone/>
              <a:defRPr sz="1600"/>
            </a:lvl1pPr>
            <a:lvl2pPr marL="914400" lvl="1" indent="-228600" algn="l">
              <a:lnSpc>
                <a:spcPct val="120000"/>
              </a:lnSpc>
              <a:spcBef>
                <a:spcPts val="500"/>
              </a:spcBef>
              <a:spcAft>
                <a:spcPts val="0"/>
              </a:spcAft>
              <a:buClr>
                <a:schemeClr val="dk2"/>
              </a:buClr>
              <a:buSzPts val="1400"/>
              <a:buNone/>
              <a:defRPr sz="1400"/>
            </a:lvl2pPr>
            <a:lvl3pPr marL="1371600" lvl="2" indent="-228600" algn="l">
              <a:lnSpc>
                <a:spcPct val="120000"/>
              </a:lnSpc>
              <a:spcBef>
                <a:spcPts val="500"/>
              </a:spcBef>
              <a:spcAft>
                <a:spcPts val="0"/>
              </a:spcAft>
              <a:buClr>
                <a:schemeClr val="dk2"/>
              </a:buClr>
              <a:buSzPts val="1200"/>
              <a:buNone/>
              <a:defRPr sz="1200"/>
            </a:lvl3pPr>
            <a:lvl4pPr marL="1828800" lvl="3" indent="-228600" algn="l">
              <a:lnSpc>
                <a:spcPct val="120000"/>
              </a:lnSpc>
              <a:spcBef>
                <a:spcPts val="500"/>
              </a:spcBef>
              <a:spcAft>
                <a:spcPts val="0"/>
              </a:spcAft>
              <a:buClr>
                <a:schemeClr val="dk2"/>
              </a:buClr>
              <a:buSzPts val="1000"/>
              <a:buNone/>
              <a:defRPr sz="1000"/>
            </a:lvl4pPr>
            <a:lvl5pPr marL="2286000" lvl="4" indent="-228600" algn="l">
              <a:lnSpc>
                <a:spcPct val="120000"/>
              </a:lnSpc>
              <a:spcBef>
                <a:spcPts val="500"/>
              </a:spcBef>
              <a:spcAft>
                <a:spcPts val="0"/>
              </a:spcAft>
              <a:buClr>
                <a:schemeClr val="dk2"/>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5" name="Google Shape;35;p18"/>
          <p:cNvSpPr txBox="1">
            <a:spLocks noGrp="1"/>
          </p:cNvSpPr>
          <p:nvPr>
            <p:ph type="dt" idx="10"/>
          </p:nvPr>
        </p:nvSpPr>
        <p:spPr>
          <a:xfrm>
            <a:off x="877824"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8"/>
          <p:cNvSpPr txBox="1">
            <a:spLocks noGrp="1"/>
          </p:cNvSpPr>
          <p:nvPr>
            <p:ph type="ftr" idx="11"/>
          </p:nvPr>
        </p:nvSpPr>
        <p:spPr>
          <a:xfrm>
            <a:off x="7132320" y="6356350"/>
            <a:ext cx="429768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8"/>
          <p:cNvSpPr txBox="1">
            <a:spLocks noGrp="1"/>
          </p:cNvSpPr>
          <p:nvPr>
            <p:ph type="sldNum" idx="12"/>
          </p:nvPr>
        </p:nvSpPr>
        <p:spPr>
          <a:xfrm>
            <a:off x="11429999" y="6356350"/>
            <a:ext cx="52120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19"/>
          <p:cNvSpPr txBox="1">
            <a:spLocks noGrp="1"/>
          </p:cNvSpPr>
          <p:nvPr>
            <p:ph type="title"/>
          </p:nvPr>
        </p:nvSpPr>
        <p:spPr>
          <a:xfrm>
            <a:off x="871108" y="588245"/>
            <a:ext cx="10449784" cy="126592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2"/>
              </a:buClr>
              <a:buSzPts val="1800"/>
              <a:buNone/>
              <a:defRPr b="1" i="0">
                <a:latin typeface="Amatic SC" pitchFamily="2" charset="-79"/>
                <a:cs typeface="Amatic SC" pitchFamily="2" charset="-79"/>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0" name="Google Shape;40;p19"/>
          <p:cNvSpPr txBox="1">
            <a:spLocks noGrp="1"/>
          </p:cNvSpPr>
          <p:nvPr>
            <p:ph type="dt" idx="10"/>
          </p:nvPr>
        </p:nvSpPr>
        <p:spPr>
          <a:xfrm>
            <a:off x="877824"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9"/>
          <p:cNvSpPr txBox="1">
            <a:spLocks noGrp="1"/>
          </p:cNvSpPr>
          <p:nvPr>
            <p:ph type="ftr" idx="11"/>
          </p:nvPr>
        </p:nvSpPr>
        <p:spPr>
          <a:xfrm>
            <a:off x="7132320" y="6356350"/>
            <a:ext cx="429768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9"/>
          <p:cNvSpPr txBox="1">
            <a:spLocks noGrp="1"/>
          </p:cNvSpPr>
          <p:nvPr>
            <p:ph type="sldNum" idx="12"/>
          </p:nvPr>
        </p:nvSpPr>
        <p:spPr>
          <a:xfrm>
            <a:off x="11429999" y="6356350"/>
            <a:ext cx="52120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20"/>
          <p:cNvSpPr txBox="1">
            <a:spLocks noGrp="1"/>
          </p:cNvSpPr>
          <p:nvPr>
            <p:ph type="dt" idx="10"/>
          </p:nvPr>
        </p:nvSpPr>
        <p:spPr>
          <a:xfrm>
            <a:off x="877824"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0"/>
          <p:cNvSpPr txBox="1">
            <a:spLocks noGrp="1"/>
          </p:cNvSpPr>
          <p:nvPr>
            <p:ph type="ftr" idx="11"/>
          </p:nvPr>
        </p:nvSpPr>
        <p:spPr>
          <a:xfrm>
            <a:off x="7132320" y="6356350"/>
            <a:ext cx="429768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0"/>
          <p:cNvSpPr txBox="1">
            <a:spLocks noGrp="1"/>
          </p:cNvSpPr>
          <p:nvPr>
            <p:ph type="sldNum" idx="12"/>
          </p:nvPr>
        </p:nvSpPr>
        <p:spPr>
          <a:xfrm>
            <a:off x="11429999" y="6356350"/>
            <a:ext cx="52120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7"/>
        <p:cNvGrpSpPr/>
        <p:nvPr/>
      </p:nvGrpSpPr>
      <p:grpSpPr>
        <a:xfrm>
          <a:off x="0" y="0"/>
          <a:ext cx="0" cy="0"/>
          <a:chOff x="0" y="0"/>
          <a:chExt cx="0" cy="0"/>
        </a:xfrm>
      </p:grpSpPr>
      <p:sp>
        <p:nvSpPr>
          <p:cNvPr id="48" name="Google Shape;48;p21"/>
          <p:cNvSpPr txBox="1">
            <a:spLocks noGrp="1"/>
          </p:cNvSpPr>
          <p:nvPr>
            <p:ph type="title"/>
          </p:nvPr>
        </p:nvSpPr>
        <p:spPr>
          <a:xfrm>
            <a:off x="1474236" y="1514688"/>
            <a:ext cx="8584164" cy="3138875"/>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2"/>
              </a:buClr>
              <a:buSzPts val="3600"/>
              <a:buFont typeface="Play"/>
              <a:buNone/>
              <a:defRPr sz="3600" b="1" i="0" cap="none">
                <a:latin typeface="Amatic SC" pitchFamily="2" charset="-79"/>
                <a:cs typeface="Amatic SC" pitchFamily="2" charset="-79"/>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9" name="Google Shape;49;p21"/>
          <p:cNvSpPr txBox="1">
            <a:spLocks noGrp="1"/>
          </p:cNvSpPr>
          <p:nvPr>
            <p:ph type="body" idx="1"/>
          </p:nvPr>
        </p:nvSpPr>
        <p:spPr>
          <a:xfrm>
            <a:off x="1474236" y="4963885"/>
            <a:ext cx="8584165" cy="1125765"/>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dk2"/>
              </a:buClr>
              <a:buSzPts val="1600"/>
              <a:buNone/>
              <a:defRPr sz="1600" cap="none">
                <a:solidFill>
                  <a:schemeClr val="dk2"/>
                </a:solidFill>
              </a:defRPr>
            </a:lvl1pPr>
            <a:lvl2pPr marL="914400" lvl="1" indent="-228600" algn="l">
              <a:lnSpc>
                <a:spcPct val="120000"/>
              </a:lnSpc>
              <a:spcBef>
                <a:spcPts val="500"/>
              </a:spcBef>
              <a:spcAft>
                <a:spcPts val="0"/>
              </a:spcAft>
              <a:buClr>
                <a:srgbClr val="757575"/>
              </a:buClr>
              <a:buSzPts val="2000"/>
              <a:buNone/>
              <a:defRPr sz="2000">
                <a:solidFill>
                  <a:srgbClr val="757575"/>
                </a:solidFill>
              </a:defRPr>
            </a:lvl2pPr>
            <a:lvl3pPr marL="1371600" lvl="2" indent="-228600" algn="l">
              <a:lnSpc>
                <a:spcPct val="120000"/>
              </a:lnSpc>
              <a:spcBef>
                <a:spcPts val="500"/>
              </a:spcBef>
              <a:spcAft>
                <a:spcPts val="0"/>
              </a:spcAft>
              <a:buClr>
                <a:srgbClr val="757575"/>
              </a:buClr>
              <a:buSzPts val="1800"/>
              <a:buNone/>
              <a:defRPr sz="1800">
                <a:solidFill>
                  <a:srgbClr val="757575"/>
                </a:solidFill>
              </a:defRPr>
            </a:lvl3pPr>
            <a:lvl4pPr marL="1828800" lvl="3" indent="-228600" algn="l">
              <a:lnSpc>
                <a:spcPct val="120000"/>
              </a:lnSpc>
              <a:spcBef>
                <a:spcPts val="500"/>
              </a:spcBef>
              <a:spcAft>
                <a:spcPts val="0"/>
              </a:spcAft>
              <a:buClr>
                <a:srgbClr val="757575"/>
              </a:buClr>
              <a:buSzPts val="1600"/>
              <a:buNone/>
              <a:defRPr sz="1600">
                <a:solidFill>
                  <a:srgbClr val="757575"/>
                </a:solidFill>
              </a:defRPr>
            </a:lvl4pPr>
            <a:lvl5pPr marL="2286000" lvl="4" indent="-228600" algn="l">
              <a:lnSpc>
                <a:spcPct val="12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50" name="Google Shape;50;p21"/>
          <p:cNvSpPr txBox="1">
            <a:spLocks noGrp="1"/>
          </p:cNvSpPr>
          <p:nvPr>
            <p:ph type="dt" idx="10"/>
          </p:nvPr>
        </p:nvSpPr>
        <p:spPr>
          <a:xfrm>
            <a:off x="877824"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1"/>
          <p:cNvSpPr txBox="1">
            <a:spLocks noGrp="1"/>
          </p:cNvSpPr>
          <p:nvPr>
            <p:ph type="ftr" idx="11"/>
          </p:nvPr>
        </p:nvSpPr>
        <p:spPr>
          <a:xfrm>
            <a:off x="7132320" y="6356350"/>
            <a:ext cx="429768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1"/>
          <p:cNvSpPr txBox="1">
            <a:spLocks noGrp="1"/>
          </p:cNvSpPr>
          <p:nvPr>
            <p:ph type="sldNum" idx="12"/>
          </p:nvPr>
        </p:nvSpPr>
        <p:spPr>
          <a:xfrm>
            <a:off x="11429999" y="6356350"/>
            <a:ext cx="52120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3"/>
        <p:cNvGrpSpPr/>
        <p:nvPr/>
      </p:nvGrpSpPr>
      <p:grpSpPr>
        <a:xfrm>
          <a:off x="0" y="0"/>
          <a:ext cx="0" cy="0"/>
          <a:chOff x="0" y="0"/>
          <a:chExt cx="0" cy="0"/>
        </a:xfrm>
      </p:grpSpPr>
      <p:sp>
        <p:nvSpPr>
          <p:cNvPr id="54" name="Google Shape;54;p22"/>
          <p:cNvSpPr txBox="1">
            <a:spLocks noGrp="1"/>
          </p:cNvSpPr>
          <p:nvPr>
            <p:ph type="title"/>
          </p:nvPr>
        </p:nvSpPr>
        <p:spPr>
          <a:xfrm>
            <a:off x="871108" y="588245"/>
            <a:ext cx="10449784" cy="126592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2"/>
              </a:buClr>
              <a:buSzPts val="1800"/>
              <a:buNone/>
              <a:defRPr b="1" i="0">
                <a:latin typeface="Amatic SC" pitchFamily="2" charset="-79"/>
                <a:cs typeface="Amatic SC" pitchFamily="2" charset="-79"/>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5" name="Google Shape;55;p22"/>
          <p:cNvSpPr txBox="1">
            <a:spLocks noGrp="1"/>
          </p:cNvSpPr>
          <p:nvPr>
            <p:ph type="body" idx="1"/>
          </p:nvPr>
        </p:nvSpPr>
        <p:spPr>
          <a:xfrm>
            <a:off x="877824" y="2159175"/>
            <a:ext cx="4977453" cy="401778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dk2"/>
              </a:buClr>
              <a:buSzPts val="1800"/>
              <a:buChar char="•"/>
              <a:defRPr/>
            </a:lvl1pPr>
            <a:lvl2pPr marL="914400" lvl="1" indent="-342900" algn="l">
              <a:lnSpc>
                <a:spcPct val="120000"/>
              </a:lnSpc>
              <a:spcBef>
                <a:spcPts val="500"/>
              </a:spcBef>
              <a:spcAft>
                <a:spcPts val="0"/>
              </a:spcAft>
              <a:buClr>
                <a:schemeClr val="dk2"/>
              </a:buClr>
              <a:buSzPts val="1800"/>
              <a:buChar char="•"/>
              <a:defRPr/>
            </a:lvl2pPr>
            <a:lvl3pPr marL="1371600" lvl="2" indent="-342900" algn="l">
              <a:lnSpc>
                <a:spcPct val="120000"/>
              </a:lnSpc>
              <a:spcBef>
                <a:spcPts val="500"/>
              </a:spcBef>
              <a:spcAft>
                <a:spcPts val="0"/>
              </a:spcAft>
              <a:buClr>
                <a:schemeClr val="dk2"/>
              </a:buClr>
              <a:buSzPts val="1800"/>
              <a:buChar char="•"/>
              <a:defRPr/>
            </a:lvl3pPr>
            <a:lvl4pPr marL="1828800" lvl="3" indent="-342900" algn="l">
              <a:lnSpc>
                <a:spcPct val="120000"/>
              </a:lnSpc>
              <a:spcBef>
                <a:spcPts val="500"/>
              </a:spcBef>
              <a:spcAft>
                <a:spcPts val="0"/>
              </a:spcAft>
              <a:buClr>
                <a:schemeClr val="dk2"/>
              </a:buClr>
              <a:buSzPts val="1800"/>
              <a:buChar char="•"/>
              <a:defRPr/>
            </a:lvl4pPr>
            <a:lvl5pPr marL="2286000" lvl="4" indent="-342900" algn="l">
              <a:lnSpc>
                <a:spcPct val="12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22"/>
          <p:cNvSpPr txBox="1">
            <a:spLocks noGrp="1"/>
          </p:cNvSpPr>
          <p:nvPr>
            <p:ph type="body" idx="2"/>
          </p:nvPr>
        </p:nvSpPr>
        <p:spPr>
          <a:xfrm>
            <a:off x="6328391" y="2159175"/>
            <a:ext cx="4985785" cy="401778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dk2"/>
              </a:buClr>
              <a:buSzPts val="1800"/>
              <a:buChar char="•"/>
              <a:defRPr/>
            </a:lvl1pPr>
            <a:lvl2pPr marL="914400" lvl="1" indent="-342900" algn="l">
              <a:lnSpc>
                <a:spcPct val="120000"/>
              </a:lnSpc>
              <a:spcBef>
                <a:spcPts val="500"/>
              </a:spcBef>
              <a:spcAft>
                <a:spcPts val="0"/>
              </a:spcAft>
              <a:buClr>
                <a:schemeClr val="dk2"/>
              </a:buClr>
              <a:buSzPts val="1800"/>
              <a:buChar char="•"/>
              <a:defRPr/>
            </a:lvl2pPr>
            <a:lvl3pPr marL="1371600" lvl="2" indent="-342900" algn="l">
              <a:lnSpc>
                <a:spcPct val="120000"/>
              </a:lnSpc>
              <a:spcBef>
                <a:spcPts val="500"/>
              </a:spcBef>
              <a:spcAft>
                <a:spcPts val="0"/>
              </a:spcAft>
              <a:buClr>
                <a:schemeClr val="dk2"/>
              </a:buClr>
              <a:buSzPts val="1800"/>
              <a:buChar char="•"/>
              <a:defRPr/>
            </a:lvl3pPr>
            <a:lvl4pPr marL="1828800" lvl="3" indent="-342900" algn="l">
              <a:lnSpc>
                <a:spcPct val="120000"/>
              </a:lnSpc>
              <a:spcBef>
                <a:spcPts val="500"/>
              </a:spcBef>
              <a:spcAft>
                <a:spcPts val="0"/>
              </a:spcAft>
              <a:buClr>
                <a:schemeClr val="dk2"/>
              </a:buClr>
              <a:buSzPts val="1800"/>
              <a:buChar char="•"/>
              <a:defRPr/>
            </a:lvl4pPr>
            <a:lvl5pPr marL="2286000" lvl="4" indent="-342900" algn="l">
              <a:lnSpc>
                <a:spcPct val="12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22"/>
          <p:cNvSpPr txBox="1">
            <a:spLocks noGrp="1"/>
          </p:cNvSpPr>
          <p:nvPr>
            <p:ph type="dt" idx="10"/>
          </p:nvPr>
        </p:nvSpPr>
        <p:spPr>
          <a:xfrm>
            <a:off x="877824"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2"/>
          <p:cNvSpPr txBox="1">
            <a:spLocks noGrp="1"/>
          </p:cNvSpPr>
          <p:nvPr>
            <p:ph type="ftr" idx="11"/>
          </p:nvPr>
        </p:nvSpPr>
        <p:spPr>
          <a:xfrm>
            <a:off x="7132320" y="6356350"/>
            <a:ext cx="429768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2"/>
          <p:cNvSpPr txBox="1">
            <a:spLocks noGrp="1"/>
          </p:cNvSpPr>
          <p:nvPr>
            <p:ph type="sldNum" idx="12"/>
          </p:nvPr>
        </p:nvSpPr>
        <p:spPr>
          <a:xfrm>
            <a:off x="11429999" y="6356350"/>
            <a:ext cx="52120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0"/>
        <p:cNvGrpSpPr/>
        <p:nvPr/>
      </p:nvGrpSpPr>
      <p:grpSpPr>
        <a:xfrm>
          <a:off x="0" y="0"/>
          <a:ext cx="0" cy="0"/>
          <a:chOff x="0" y="0"/>
          <a:chExt cx="0" cy="0"/>
        </a:xfrm>
      </p:grpSpPr>
      <p:sp>
        <p:nvSpPr>
          <p:cNvPr id="61" name="Google Shape;61;p23"/>
          <p:cNvSpPr txBox="1">
            <a:spLocks noGrp="1"/>
          </p:cNvSpPr>
          <p:nvPr>
            <p:ph type="title"/>
          </p:nvPr>
        </p:nvSpPr>
        <p:spPr>
          <a:xfrm>
            <a:off x="881348" y="602671"/>
            <a:ext cx="10429303" cy="76892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23"/>
          <p:cNvSpPr txBox="1">
            <a:spLocks noGrp="1"/>
          </p:cNvSpPr>
          <p:nvPr>
            <p:ph type="body" idx="1"/>
          </p:nvPr>
        </p:nvSpPr>
        <p:spPr>
          <a:xfrm>
            <a:off x="881349" y="1696325"/>
            <a:ext cx="4963538" cy="647700"/>
          </a:xfrm>
          <a:prstGeom prst="rect">
            <a:avLst/>
          </a:prstGeom>
          <a:noFill/>
          <a:ln>
            <a:noFill/>
          </a:ln>
        </p:spPr>
        <p:txBody>
          <a:bodyPr spcFirstLastPara="1" wrap="square" lIns="91425" tIns="45700" rIns="91425" bIns="45700" anchor="b" anchorCtr="0">
            <a:noAutofit/>
          </a:bodyPr>
          <a:lstStyle>
            <a:lvl1pPr marL="457200" lvl="0" indent="-228600" algn="l">
              <a:lnSpc>
                <a:spcPct val="120000"/>
              </a:lnSpc>
              <a:spcBef>
                <a:spcPts val="1000"/>
              </a:spcBef>
              <a:spcAft>
                <a:spcPts val="0"/>
              </a:spcAft>
              <a:buClr>
                <a:schemeClr val="dk2"/>
              </a:buClr>
              <a:buSzPts val="1400"/>
              <a:buNone/>
              <a:defRPr sz="1400" b="1" cap="none"/>
            </a:lvl1pPr>
            <a:lvl2pPr marL="914400" lvl="1" indent="-228600" algn="l">
              <a:lnSpc>
                <a:spcPct val="120000"/>
              </a:lnSpc>
              <a:spcBef>
                <a:spcPts val="500"/>
              </a:spcBef>
              <a:spcAft>
                <a:spcPts val="0"/>
              </a:spcAft>
              <a:buClr>
                <a:schemeClr val="dk2"/>
              </a:buClr>
              <a:buSzPts val="2000"/>
              <a:buNone/>
              <a:defRPr sz="2000" b="1"/>
            </a:lvl2pPr>
            <a:lvl3pPr marL="1371600" lvl="2" indent="-228600" algn="l">
              <a:lnSpc>
                <a:spcPct val="120000"/>
              </a:lnSpc>
              <a:spcBef>
                <a:spcPts val="500"/>
              </a:spcBef>
              <a:spcAft>
                <a:spcPts val="0"/>
              </a:spcAft>
              <a:buClr>
                <a:schemeClr val="dk2"/>
              </a:buClr>
              <a:buSzPts val="1800"/>
              <a:buNone/>
              <a:defRPr sz="1800" b="1"/>
            </a:lvl3pPr>
            <a:lvl4pPr marL="1828800" lvl="3" indent="-228600" algn="l">
              <a:lnSpc>
                <a:spcPct val="120000"/>
              </a:lnSpc>
              <a:spcBef>
                <a:spcPts val="500"/>
              </a:spcBef>
              <a:spcAft>
                <a:spcPts val="0"/>
              </a:spcAft>
              <a:buClr>
                <a:schemeClr val="dk2"/>
              </a:buClr>
              <a:buSzPts val="1600"/>
              <a:buNone/>
              <a:defRPr sz="1600" b="1"/>
            </a:lvl4pPr>
            <a:lvl5pPr marL="2286000" lvl="4" indent="-228600" algn="l">
              <a:lnSpc>
                <a:spcPct val="120000"/>
              </a:lnSpc>
              <a:spcBef>
                <a:spcPts val="500"/>
              </a:spcBef>
              <a:spcAft>
                <a:spcPts val="0"/>
              </a:spcAft>
              <a:buClr>
                <a:schemeClr val="dk2"/>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3" name="Google Shape;63;p23"/>
          <p:cNvSpPr txBox="1">
            <a:spLocks noGrp="1"/>
          </p:cNvSpPr>
          <p:nvPr>
            <p:ph type="body" idx="2"/>
          </p:nvPr>
        </p:nvSpPr>
        <p:spPr>
          <a:xfrm>
            <a:off x="881349" y="2344025"/>
            <a:ext cx="4963538" cy="3833370"/>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dk2"/>
              </a:buClr>
              <a:buSzPts val="1800"/>
              <a:buChar char="•"/>
              <a:defRPr/>
            </a:lvl1pPr>
            <a:lvl2pPr marL="914400" lvl="1" indent="-342900" algn="l">
              <a:lnSpc>
                <a:spcPct val="120000"/>
              </a:lnSpc>
              <a:spcBef>
                <a:spcPts val="500"/>
              </a:spcBef>
              <a:spcAft>
                <a:spcPts val="0"/>
              </a:spcAft>
              <a:buClr>
                <a:schemeClr val="dk2"/>
              </a:buClr>
              <a:buSzPts val="1800"/>
              <a:buChar char="•"/>
              <a:defRPr/>
            </a:lvl2pPr>
            <a:lvl3pPr marL="1371600" lvl="2" indent="-342900" algn="l">
              <a:lnSpc>
                <a:spcPct val="120000"/>
              </a:lnSpc>
              <a:spcBef>
                <a:spcPts val="500"/>
              </a:spcBef>
              <a:spcAft>
                <a:spcPts val="0"/>
              </a:spcAft>
              <a:buClr>
                <a:schemeClr val="dk2"/>
              </a:buClr>
              <a:buSzPts val="1800"/>
              <a:buChar char="•"/>
              <a:defRPr/>
            </a:lvl3pPr>
            <a:lvl4pPr marL="1828800" lvl="3" indent="-342900" algn="l">
              <a:lnSpc>
                <a:spcPct val="120000"/>
              </a:lnSpc>
              <a:spcBef>
                <a:spcPts val="500"/>
              </a:spcBef>
              <a:spcAft>
                <a:spcPts val="0"/>
              </a:spcAft>
              <a:buClr>
                <a:schemeClr val="dk2"/>
              </a:buClr>
              <a:buSzPts val="1800"/>
              <a:buChar char="•"/>
              <a:defRPr/>
            </a:lvl4pPr>
            <a:lvl5pPr marL="2286000" lvl="4" indent="-342900" algn="l">
              <a:lnSpc>
                <a:spcPct val="12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23"/>
          <p:cNvSpPr txBox="1">
            <a:spLocks noGrp="1"/>
          </p:cNvSpPr>
          <p:nvPr>
            <p:ph type="body" idx="3"/>
          </p:nvPr>
        </p:nvSpPr>
        <p:spPr>
          <a:xfrm>
            <a:off x="6322669" y="1696325"/>
            <a:ext cx="4987982" cy="647700"/>
          </a:xfrm>
          <a:prstGeom prst="rect">
            <a:avLst/>
          </a:prstGeom>
          <a:noFill/>
          <a:ln>
            <a:noFill/>
          </a:ln>
        </p:spPr>
        <p:txBody>
          <a:bodyPr spcFirstLastPara="1" wrap="square" lIns="91425" tIns="45700" rIns="91425" bIns="45700" anchor="b" anchorCtr="0">
            <a:noAutofit/>
          </a:bodyPr>
          <a:lstStyle>
            <a:lvl1pPr marL="457200" lvl="0" indent="-228600" algn="l">
              <a:lnSpc>
                <a:spcPct val="120000"/>
              </a:lnSpc>
              <a:spcBef>
                <a:spcPts val="1000"/>
              </a:spcBef>
              <a:spcAft>
                <a:spcPts val="0"/>
              </a:spcAft>
              <a:buClr>
                <a:schemeClr val="dk2"/>
              </a:buClr>
              <a:buSzPts val="1400"/>
              <a:buNone/>
              <a:defRPr sz="1400" b="1" cap="none"/>
            </a:lvl1pPr>
            <a:lvl2pPr marL="914400" lvl="1" indent="-228600" algn="l">
              <a:lnSpc>
                <a:spcPct val="120000"/>
              </a:lnSpc>
              <a:spcBef>
                <a:spcPts val="500"/>
              </a:spcBef>
              <a:spcAft>
                <a:spcPts val="0"/>
              </a:spcAft>
              <a:buClr>
                <a:schemeClr val="dk2"/>
              </a:buClr>
              <a:buSzPts val="2000"/>
              <a:buNone/>
              <a:defRPr sz="2000" b="1"/>
            </a:lvl2pPr>
            <a:lvl3pPr marL="1371600" lvl="2" indent="-228600" algn="l">
              <a:lnSpc>
                <a:spcPct val="120000"/>
              </a:lnSpc>
              <a:spcBef>
                <a:spcPts val="500"/>
              </a:spcBef>
              <a:spcAft>
                <a:spcPts val="0"/>
              </a:spcAft>
              <a:buClr>
                <a:schemeClr val="dk2"/>
              </a:buClr>
              <a:buSzPts val="1800"/>
              <a:buNone/>
              <a:defRPr sz="1800" b="1"/>
            </a:lvl3pPr>
            <a:lvl4pPr marL="1828800" lvl="3" indent="-228600" algn="l">
              <a:lnSpc>
                <a:spcPct val="120000"/>
              </a:lnSpc>
              <a:spcBef>
                <a:spcPts val="500"/>
              </a:spcBef>
              <a:spcAft>
                <a:spcPts val="0"/>
              </a:spcAft>
              <a:buClr>
                <a:schemeClr val="dk2"/>
              </a:buClr>
              <a:buSzPts val="1600"/>
              <a:buNone/>
              <a:defRPr sz="1600" b="1"/>
            </a:lvl4pPr>
            <a:lvl5pPr marL="2286000" lvl="4" indent="-228600" algn="l">
              <a:lnSpc>
                <a:spcPct val="120000"/>
              </a:lnSpc>
              <a:spcBef>
                <a:spcPts val="500"/>
              </a:spcBef>
              <a:spcAft>
                <a:spcPts val="0"/>
              </a:spcAft>
              <a:buClr>
                <a:schemeClr val="dk2"/>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5" name="Google Shape;65;p23"/>
          <p:cNvSpPr txBox="1">
            <a:spLocks noGrp="1"/>
          </p:cNvSpPr>
          <p:nvPr>
            <p:ph type="body" idx="4"/>
          </p:nvPr>
        </p:nvSpPr>
        <p:spPr>
          <a:xfrm>
            <a:off x="6322669" y="2344025"/>
            <a:ext cx="4987982" cy="3833370"/>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dk2"/>
              </a:buClr>
              <a:buSzPts val="1800"/>
              <a:buChar char="•"/>
              <a:defRPr/>
            </a:lvl1pPr>
            <a:lvl2pPr marL="914400" lvl="1" indent="-342900" algn="l">
              <a:lnSpc>
                <a:spcPct val="120000"/>
              </a:lnSpc>
              <a:spcBef>
                <a:spcPts val="500"/>
              </a:spcBef>
              <a:spcAft>
                <a:spcPts val="0"/>
              </a:spcAft>
              <a:buClr>
                <a:schemeClr val="dk2"/>
              </a:buClr>
              <a:buSzPts val="1800"/>
              <a:buChar char="•"/>
              <a:defRPr/>
            </a:lvl2pPr>
            <a:lvl3pPr marL="1371600" lvl="2" indent="-342900" algn="l">
              <a:lnSpc>
                <a:spcPct val="120000"/>
              </a:lnSpc>
              <a:spcBef>
                <a:spcPts val="500"/>
              </a:spcBef>
              <a:spcAft>
                <a:spcPts val="0"/>
              </a:spcAft>
              <a:buClr>
                <a:schemeClr val="dk2"/>
              </a:buClr>
              <a:buSzPts val="1800"/>
              <a:buChar char="•"/>
              <a:defRPr/>
            </a:lvl3pPr>
            <a:lvl4pPr marL="1828800" lvl="3" indent="-342900" algn="l">
              <a:lnSpc>
                <a:spcPct val="120000"/>
              </a:lnSpc>
              <a:spcBef>
                <a:spcPts val="500"/>
              </a:spcBef>
              <a:spcAft>
                <a:spcPts val="0"/>
              </a:spcAft>
              <a:buClr>
                <a:schemeClr val="dk2"/>
              </a:buClr>
              <a:buSzPts val="1800"/>
              <a:buChar char="•"/>
              <a:defRPr/>
            </a:lvl4pPr>
            <a:lvl5pPr marL="2286000" lvl="4" indent="-342900" algn="l">
              <a:lnSpc>
                <a:spcPct val="12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23"/>
          <p:cNvSpPr txBox="1">
            <a:spLocks noGrp="1"/>
          </p:cNvSpPr>
          <p:nvPr>
            <p:ph type="dt" idx="10"/>
          </p:nvPr>
        </p:nvSpPr>
        <p:spPr>
          <a:xfrm>
            <a:off x="877824"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3"/>
          <p:cNvSpPr txBox="1">
            <a:spLocks noGrp="1"/>
          </p:cNvSpPr>
          <p:nvPr>
            <p:ph type="ftr" idx="11"/>
          </p:nvPr>
        </p:nvSpPr>
        <p:spPr>
          <a:xfrm>
            <a:off x="7132320" y="6356350"/>
            <a:ext cx="429768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3"/>
          <p:cNvSpPr txBox="1">
            <a:spLocks noGrp="1"/>
          </p:cNvSpPr>
          <p:nvPr>
            <p:ph type="sldNum" idx="12"/>
          </p:nvPr>
        </p:nvSpPr>
        <p:spPr>
          <a:xfrm>
            <a:off x="11429999" y="6356350"/>
            <a:ext cx="52120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4"/>
          <p:cNvSpPr/>
          <p:nvPr/>
        </p:nvSpPr>
        <p:spPr>
          <a:xfrm>
            <a:off x="0" y="0"/>
            <a:ext cx="12192000" cy="6860161"/>
          </a:xfrm>
          <a:prstGeom prst="rect">
            <a:avLst/>
          </a:prstGeom>
          <a:solidFill>
            <a:srgbClr val="A2B5A5">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 name="Google Shape;7;p14"/>
          <p:cNvSpPr txBox="1">
            <a:spLocks noGrp="1"/>
          </p:cNvSpPr>
          <p:nvPr>
            <p:ph type="title"/>
          </p:nvPr>
        </p:nvSpPr>
        <p:spPr>
          <a:xfrm>
            <a:off x="871108" y="588245"/>
            <a:ext cx="10449784" cy="1265928"/>
          </a:xfrm>
          <a:prstGeom prst="rect">
            <a:avLst/>
          </a:prstGeom>
          <a:noFill/>
          <a:ln>
            <a:noFill/>
          </a:ln>
        </p:spPr>
        <p:txBody>
          <a:bodyPr spcFirstLastPara="1" wrap="square" lIns="91425" tIns="45700" rIns="91425" bIns="45700" anchor="b" anchorCtr="0">
            <a:normAutofit/>
          </a:bodyPr>
          <a:lstStyle>
            <a:lvl1pPr marR="0" lvl="0" algn="l" rtl="0">
              <a:lnSpc>
                <a:spcPct val="100000"/>
              </a:lnSpc>
              <a:spcBef>
                <a:spcPts val="0"/>
              </a:spcBef>
              <a:spcAft>
                <a:spcPts val="0"/>
              </a:spcAft>
              <a:buClr>
                <a:schemeClr val="dk2"/>
              </a:buClr>
              <a:buSzPts val="3200"/>
              <a:buFont typeface="Play"/>
              <a:buNone/>
              <a:defRPr sz="3200" b="0" i="0" u="none" strike="noStrike" cap="none">
                <a:solidFill>
                  <a:schemeClr val="dk2"/>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8" name="Google Shape;8;p14"/>
          <p:cNvSpPr txBox="1">
            <a:spLocks noGrp="1"/>
          </p:cNvSpPr>
          <p:nvPr>
            <p:ph type="body" idx="1"/>
          </p:nvPr>
        </p:nvSpPr>
        <p:spPr>
          <a:xfrm>
            <a:off x="877824" y="2157984"/>
            <a:ext cx="10442448" cy="3903819"/>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120000"/>
              </a:lnSpc>
              <a:spcBef>
                <a:spcPts val="10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1pPr>
            <a:lvl2pPr marL="914400" marR="0" lvl="1" indent="-317500" algn="l" rtl="0">
              <a:lnSpc>
                <a:spcPct val="120000"/>
              </a:lnSpc>
              <a:spcBef>
                <a:spcPts val="5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04800" algn="l" rtl="0">
              <a:lnSpc>
                <a:spcPct val="120000"/>
              </a:lnSpc>
              <a:spcBef>
                <a:spcPts val="5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298450" algn="l" rtl="0">
              <a:lnSpc>
                <a:spcPct val="120000"/>
              </a:lnSpc>
              <a:spcBef>
                <a:spcPts val="500"/>
              </a:spcBef>
              <a:spcAft>
                <a:spcPts val="0"/>
              </a:spcAft>
              <a:buClr>
                <a:schemeClr val="dk2"/>
              </a:buClr>
              <a:buSzPts val="1100"/>
              <a:buFont typeface="Arial"/>
              <a:buChar char="•"/>
              <a:defRPr sz="1100" b="0" i="0" u="none" strike="noStrike" cap="none">
                <a:solidFill>
                  <a:schemeClr val="dk2"/>
                </a:solidFill>
                <a:latin typeface="Arial"/>
                <a:ea typeface="Arial"/>
                <a:cs typeface="Arial"/>
                <a:sym typeface="Arial"/>
              </a:defRPr>
            </a:lvl4pPr>
            <a:lvl5pPr marL="2286000" marR="0" lvl="4" indent="-298450" algn="l" rtl="0">
              <a:lnSpc>
                <a:spcPct val="120000"/>
              </a:lnSpc>
              <a:spcBef>
                <a:spcPts val="500"/>
              </a:spcBef>
              <a:spcAft>
                <a:spcPts val="0"/>
              </a:spcAft>
              <a:buClr>
                <a:schemeClr val="dk2"/>
              </a:buClr>
              <a:buSzPts val="1100"/>
              <a:buFont typeface="Arial"/>
              <a:buChar char="•"/>
              <a:defRPr sz="1100" b="0" i="0" u="none" strike="noStrike" cap="none">
                <a:solidFill>
                  <a:schemeClr val="dk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 name="Google Shape;9;p14"/>
          <p:cNvSpPr txBox="1">
            <a:spLocks noGrp="1"/>
          </p:cNvSpPr>
          <p:nvPr>
            <p:ph type="dt" idx="10"/>
          </p:nvPr>
        </p:nvSpPr>
        <p:spPr>
          <a:xfrm>
            <a:off x="877824"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 name="Google Shape;10;p14"/>
          <p:cNvSpPr txBox="1">
            <a:spLocks noGrp="1"/>
          </p:cNvSpPr>
          <p:nvPr>
            <p:ph type="ftr" idx="11"/>
          </p:nvPr>
        </p:nvSpPr>
        <p:spPr>
          <a:xfrm>
            <a:off x="7132320" y="6356350"/>
            <a:ext cx="429768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800" b="0"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 name="Google Shape;11;p14"/>
          <p:cNvSpPr txBox="1">
            <a:spLocks noGrp="1"/>
          </p:cNvSpPr>
          <p:nvPr>
            <p:ph type="sldNum" idx="12"/>
          </p:nvPr>
        </p:nvSpPr>
        <p:spPr>
          <a:xfrm>
            <a:off x="11429999" y="6356350"/>
            <a:ext cx="52120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b="0" i="0" u="none" strike="noStrike" cap="none">
                <a:solidFill>
                  <a:schemeClr val="dk2"/>
                </a:solidFill>
                <a:latin typeface="Play"/>
                <a:ea typeface="Play"/>
                <a:cs typeface="Play"/>
                <a:sym typeface="Play"/>
              </a:defRPr>
            </a:lvl1pPr>
            <a:lvl2pPr marL="0" marR="0" lvl="1" indent="0" algn="r" rtl="0">
              <a:spcBef>
                <a:spcPts val="0"/>
              </a:spcBef>
              <a:buNone/>
              <a:defRPr sz="1400" b="0" i="0" u="none" strike="noStrike" cap="none">
                <a:solidFill>
                  <a:schemeClr val="dk2"/>
                </a:solidFill>
                <a:latin typeface="Play"/>
                <a:ea typeface="Play"/>
                <a:cs typeface="Play"/>
                <a:sym typeface="Play"/>
              </a:defRPr>
            </a:lvl2pPr>
            <a:lvl3pPr marL="0" marR="0" lvl="2" indent="0" algn="r" rtl="0">
              <a:spcBef>
                <a:spcPts val="0"/>
              </a:spcBef>
              <a:buNone/>
              <a:defRPr sz="1400" b="0" i="0" u="none" strike="noStrike" cap="none">
                <a:solidFill>
                  <a:schemeClr val="dk2"/>
                </a:solidFill>
                <a:latin typeface="Play"/>
                <a:ea typeface="Play"/>
                <a:cs typeface="Play"/>
                <a:sym typeface="Play"/>
              </a:defRPr>
            </a:lvl3pPr>
            <a:lvl4pPr marL="0" marR="0" lvl="3" indent="0" algn="r" rtl="0">
              <a:spcBef>
                <a:spcPts val="0"/>
              </a:spcBef>
              <a:buNone/>
              <a:defRPr sz="1400" b="0" i="0" u="none" strike="noStrike" cap="none">
                <a:solidFill>
                  <a:schemeClr val="dk2"/>
                </a:solidFill>
                <a:latin typeface="Play"/>
                <a:ea typeface="Play"/>
                <a:cs typeface="Play"/>
                <a:sym typeface="Play"/>
              </a:defRPr>
            </a:lvl4pPr>
            <a:lvl5pPr marL="0" marR="0" lvl="4" indent="0" algn="r" rtl="0">
              <a:spcBef>
                <a:spcPts val="0"/>
              </a:spcBef>
              <a:buNone/>
              <a:defRPr sz="1400" b="0" i="0" u="none" strike="noStrike" cap="none">
                <a:solidFill>
                  <a:schemeClr val="dk2"/>
                </a:solidFill>
                <a:latin typeface="Play"/>
                <a:ea typeface="Play"/>
                <a:cs typeface="Play"/>
                <a:sym typeface="Play"/>
              </a:defRPr>
            </a:lvl5pPr>
            <a:lvl6pPr marL="0" marR="0" lvl="5" indent="0" algn="r" rtl="0">
              <a:spcBef>
                <a:spcPts val="0"/>
              </a:spcBef>
              <a:buNone/>
              <a:defRPr sz="1400" b="0" i="0" u="none" strike="noStrike" cap="none">
                <a:solidFill>
                  <a:schemeClr val="dk2"/>
                </a:solidFill>
                <a:latin typeface="Play"/>
                <a:ea typeface="Play"/>
                <a:cs typeface="Play"/>
                <a:sym typeface="Play"/>
              </a:defRPr>
            </a:lvl6pPr>
            <a:lvl7pPr marL="0" marR="0" lvl="6" indent="0" algn="r" rtl="0">
              <a:spcBef>
                <a:spcPts val="0"/>
              </a:spcBef>
              <a:buNone/>
              <a:defRPr sz="1400" b="0" i="0" u="none" strike="noStrike" cap="none">
                <a:solidFill>
                  <a:schemeClr val="dk2"/>
                </a:solidFill>
                <a:latin typeface="Play"/>
                <a:ea typeface="Play"/>
                <a:cs typeface="Play"/>
                <a:sym typeface="Play"/>
              </a:defRPr>
            </a:lvl7pPr>
            <a:lvl8pPr marL="0" marR="0" lvl="7" indent="0" algn="r" rtl="0">
              <a:spcBef>
                <a:spcPts val="0"/>
              </a:spcBef>
              <a:buNone/>
              <a:defRPr sz="1400" b="0" i="0" u="none" strike="noStrike" cap="none">
                <a:solidFill>
                  <a:schemeClr val="dk2"/>
                </a:solidFill>
                <a:latin typeface="Play"/>
                <a:ea typeface="Play"/>
                <a:cs typeface="Play"/>
                <a:sym typeface="Play"/>
              </a:defRPr>
            </a:lvl8pPr>
            <a:lvl9pPr marL="0" marR="0" lvl="8" indent="0" algn="r" rtl="0">
              <a:spcBef>
                <a:spcPts val="0"/>
              </a:spcBef>
              <a:buNone/>
              <a:defRPr sz="1400" b="0" i="0" u="none" strike="noStrike" cap="none">
                <a:solidFill>
                  <a:schemeClr val="dk2"/>
                </a:solidFill>
                <a:latin typeface="Play"/>
                <a:ea typeface="Play"/>
                <a:cs typeface="Play"/>
                <a:sym typeface="Play"/>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Amatic SC" pitchFamily="2" charset="-79"/>
          <a:ea typeface="Amatic SC" pitchFamily="2" charset="-79"/>
          <a:cs typeface="Amatic SC" pitchFamily="2" charset="-79"/>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hyperlink" Target="https://www.pexels.com/@cottonbro/"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hyperlink" Target="https://www.pexels.com/@cottonbro/" TargetMode="Externa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7.jp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
          <p:cNvSpPr/>
          <p:nvPr/>
        </p:nvSpPr>
        <p:spPr>
          <a:xfrm>
            <a:off x="1" y="0"/>
            <a:ext cx="12191999" cy="68664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86" name="Google Shape;86;p1"/>
          <p:cNvPicPr preferRelativeResize="0"/>
          <p:nvPr/>
        </p:nvPicPr>
        <p:blipFill rotWithShape="1">
          <a:blip r:embed="rId3">
            <a:alphaModFix amt="55000"/>
          </a:blip>
          <a:srcRect t="1039" b="4818"/>
          <a:stretch/>
        </p:blipFill>
        <p:spPr>
          <a:xfrm>
            <a:off x="20" y="10"/>
            <a:ext cx="12191980" cy="6857990"/>
          </a:xfrm>
          <a:prstGeom prst="rect">
            <a:avLst/>
          </a:prstGeom>
          <a:noFill/>
          <a:ln>
            <a:noFill/>
          </a:ln>
        </p:spPr>
      </p:pic>
      <p:sp>
        <p:nvSpPr>
          <p:cNvPr id="87" name="Google Shape;87;p1"/>
          <p:cNvSpPr/>
          <p:nvPr/>
        </p:nvSpPr>
        <p:spPr>
          <a:xfrm>
            <a:off x="3111500" y="370600"/>
            <a:ext cx="5923842" cy="5923842"/>
          </a:xfrm>
          <a:prstGeom prst="ellipse">
            <a:avLst/>
          </a:prstGeom>
          <a:solidFill>
            <a:schemeClr val="lt1">
              <a:alpha val="9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8" name="Google Shape;88;p1"/>
          <p:cNvSpPr txBox="1">
            <a:spLocks noGrp="1"/>
          </p:cNvSpPr>
          <p:nvPr>
            <p:ph type="ctrTitle"/>
          </p:nvPr>
        </p:nvSpPr>
        <p:spPr>
          <a:xfrm>
            <a:off x="3552300" y="31788"/>
            <a:ext cx="5037616" cy="298236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chemeClr val="dk2"/>
              </a:buClr>
              <a:buSzPts val="3600"/>
              <a:buFont typeface="Play"/>
              <a:buNone/>
            </a:pPr>
            <a:r>
              <a:rPr lang="en-US" dirty="0"/>
              <a:t>Drawing and shading basic geometric forms</a:t>
            </a:r>
            <a:endParaRPr dirty="0"/>
          </a:p>
        </p:txBody>
      </p:sp>
      <p:sp>
        <p:nvSpPr>
          <p:cNvPr id="89" name="Google Shape;89;p1"/>
          <p:cNvSpPr txBox="1">
            <a:spLocks noGrp="1"/>
          </p:cNvSpPr>
          <p:nvPr>
            <p:ph type="subTitle" idx="1"/>
          </p:nvPr>
        </p:nvSpPr>
        <p:spPr>
          <a:xfrm>
            <a:off x="3552300" y="3242077"/>
            <a:ext cx="5037616" cy="1655762"/>
          </a:xfrm>
          <a:prstGeom prst="rect">
            <a:avLst/>
          </a:prstGeom>
          <a:noFill/>
          <a:ln>
            <a:noFill/>
          </a:ln>
        </p:spPr>
        <p:txBody>
          <a:bodyPr spcFirstLastPara="1" wrap="square" lIns="91425" tIns="45700" rIns="91425" bIns="45700" anchor="t" anchorCtr="0">
            <a:normAutofit/>
          </a:bodyPr>
          <a:lstStyle/>
          <a:p>
            <a:pPr marL="0" lvl="0" indent="0" algn="ctr" rtl="0">
              <a:lnSpc>
                <a:spcPct val="120000"/>
              </a:lnSpc>
              <a:spcBef>
                <a:spcPts val="0"/>
              </a:spcBef>
              <a:spcAft>
                <a:spcPts val="0"/>
              </a:spcAft>
              <a:buClr>
                <a:schemeClr val="dk2"/>
              </a:buClr>
              <a:buSzPts val="1600"/>
              <a:buNone/>
            </a:pPr>
            <a:r>
              <a:rPr lang="en-US"/>
              <a:t>HOW TO CREATE VALUE, USE LIGHT SOURCE AND MAKE A 3D EFFECT WITH SHADING AND HATCHING TECHNIQUES</a:t>
            </a:r>
            <a:endParaRPr/>
          </a:p>
        </p:txBody>
      </p:sp>
      <p:sp>
        <p:nvSpPr>
          <p:cNvPr id="90" name="Google Shape;90;p1"/>
          <p:cNvSpPr/>
          <p:nvPr/>
        </p:nvSpPr>
        <p:spPr>
          <a:xfrm rot="-1433260" flipH="1">
            <a:off x="2607299" y="8363"/>
            <a:ext cx="6816262" cy="6816262"/>
          </a:xfrm>
          <a:prstGeom prst="arc">
            <a:avLst>
              <a:gd name="adj1" fmla="val 16200000"/>
              <a:gd name="adj2" fmla="val 20401595"/>
            </a:avLst>
          </a:prstGeom>
          <a:noFill/>
          <a:ln w="127000" cap="rnd" cmpd="sng">
            <a:solidFill>
              <a:schemeClr val="accent4">
                <a:alpha val="94901"/>
              </a:schemeClr>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91" name="Google Shape;91;p1"/>
          <p:cNvSpPr/>
          <p:nvPr/>
        </p:nvSpPr>
        <p:spPr>
          <a:xfrm>
            <a:off x="8153400" y="4609861"/>
            <a:ext cx="873032" cy="849349"/>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92" name="Google Shape;92;p1"/>
          <p:cNvPicPr preferRelativeResize="0"/>
          <p:nvPr/>
        </p:nvPicPr>
        <p:blipFill rotWithShape="1">
          <a:blip r:embed="rId4">
            <a:alphaModFix/>
          </a:blip>
          <a:srcRect/>
          <a:stretch/>
        </p:blipFill>
        <p:spPr>
          <a:xfrm rot="2222713">
            <a:off x="5080377" y="3893625"/>
            <a:ext cx="1714500" cy="1752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0"/>
          <p:cNvSpPr txBox="1">
            <a:spLocks noGrp="1"/>
          </p:cNvSpPr>
          <p:nvPr>
            <p:ph type="title"/>
          </p:nvPr>
        </p:nvSpPr>
        <p:spPr>
          <a:xfrm>
            <a:off x="1404937" y="483997"/>
            <a:ext cx="3639312" cy="2062595"/>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2"/>
              </a:buClr>
              <a:buSzPct val="100000"/>
              <a:buFont typeface="Play"/>
              <a:buNone/>
            </a:pPr>
            <a:r>
              <a:rPr lang="en-US"/>
              <a:t>Drawing simple geometric still life objects using the hatching techniques</a:t>
            </a:r>
            <a:br>
              <a:rPr lang="en-US"/>
            </a:br>
            <a:endParaRPr/>
          </a:p>
        </p:txBody>
      </p:sp>
      <p:pic>
        <p:nvPicPr>
          <p:cNvPr id="163" name="Google Shape;163;p10"/>
          <p:cNvPicPr preferRelativeResize="0">
            <a:picLocks noGrp="1"/>
          </p:cNvPicPr>
          <p:nvPr>
            <p:ph type="pic" idx="2"/>
          </p:nvPr>
        </p:nvPicPr>
        <p:blipFill rotWithShape="1">
          <a:blip r:embed="rId3">
            <a:alphaModFix/>
          </a:blip>
          <a:srcRect/>
          <a:stretch/>
        </p:blipFill>
        <p:spPr>
          <a:xfrm>
            <a:off x="6096000" y="83900"/>
            <a:ext cx="4691063" cy="6774100"/>
          </a:xfrm>
          <a:prstGeom prst="rect">
            <a:avLst/>
          </a:prstGeom>
          <a:noFill/>
          <a:ln>
            <a:noFill/>
          </a:ln>
        </p:spPr>
      </p:pic>
      <p:pic>
        <p:nvPicPr>
          <p:cNvPr id="164" name="Google Shape;164;p10" descr="A globe and a ball on a pedestal&#10;&#10;Description automatically generated"/>
          <p:cNvPicPr preferRelativeResize="0"/>
          <p:nvPr/>
        </p:nvPicPr>
        <p:blipFill rotWithShape="1">
          <a:blip r:embed="rId4">
            <a:alphaModFix/>
          </a:blip>
          <a:srcRect l="11864" t="29689" r="8559" b="7314"/>
          <a:stretch/>
        </p:blipFill>
        <p:spPr>
          <a:xfrm>
            <a:off x="1212431" y="2151257"/>
            <a:ext cx="3638682" cy="432030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1"/>
          <p:cNvSpPr txBox="1">
            <a:spLocks noGrp="1"/>
          </p:cNvSpPr>
          <p:nvPr>
            <p:ph type="title"/>
          </p:nvPr>
        </p:nvSpPr>
        <p:spPr>
          <a:xfrm>
            <a:off x="871108" y="331572"/>
            <a:ext cx="10449784" cy="1265928"/>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2"/>
              </a:buClr>
              <a:buSzPts val="3200"/>
              <a:buFont typeface="Play"/>
              <a:buNone/>
            </a:pPr>
            <a:r>
              <a:rPr lang="en-US"/>
              <a:t>Importance of the light source</a:t>
            </a:r>
            <a:endParaRPr/>
          </a:p>
        </p:txBody>
      </p:sp>
      <p:pic>
        <p:nvPicPr>
          <p:cNvPr id="170" name="Google Shape;170;p11" descr="A close-up of several spheres&#10;&#10;Description automatically generated"/>
          <p:cNvPicPr preferRelativeResize="0"/>
          <p:nvPr/>
        </p:nvPicPr>
        <p:blipFill rotWithShape="1">
          <a:blip r:embed="rId3">
            <a:alphaModFix/>
          </a:blip>
          <a:srcRect t="4666" r="3815" b="9516"/>
          <a:stretch/>
        </p:blipFill>
        <p:spPr>
          <a:xfrm>
            <a:off x="8991587" y="1963857"/>
            <a:ext cx="3200413" cy="4282699"/>
          </a:xfrm>
          <a:prstGeom prst="rect">
            <a:avLst/>
          </a:prstGeom>
          <a:noFill/>
          <a:ln w="28575" cap="flat" cmpd="sng">
            <a:solidFill>
              <a:schemeClr val="lt1"/>
            </a:solidFill>
            <a:prstDash val="solid"/>
            <a:round/>
            <a:headEnd type="none" w="sm" len="sm"/>
            <a:tailEnd type="none" w="sm" len="sm"/>
          </a:ln>
        </p:spPr>
      </p:pic>
      <p:pic>
        <p:nvPicPr>
          <p:cNvPr id="171" name="Google Shape;171;p11" descr="A close-up of a moon&#10;&#10;Description automatically generated"/>
          <p:cNvPicPr preferRelativeResize="0"/>
          <p:nvPr/>
        </p:nvPicPr>
        <p:blipFill rotWithShape="1">
          <a:blip r:embed="rId4">
            <a:alphaModFix/>
          </a:blip>
          <a:srcRect l="32406" r="19009"/>
          <a:stretch/>
        </p:blipFill>
        <p:spPr>
          <a:xfrm>
            <a:off x="5871141" y="1963747"/>
            <a:ext cx="3120445" cy="4282699"/>
          </a:xfrm>
          <a:prstGeom prst="rect">
            <a:avLst/>
          </a:prstGeom>
          <a:noFill/>
          <a:ln w="28575" cap="flat" cmpd="sng">
            <a:solidFill>
              <a:schemeClr val="lt1"/>
            </a:solidFill>
            <a:prstDash val="solid"/>
            <a:round/>
            <a:headEnd type="none" w="sm" len="sm"/>
            <a:tailEnd type="none" w="sm" len="sm"/>
          </a:ln>
        </p:spPr>
      </p:pic>
      <p:pic>
        <p:nvPicPr>
          <p:cNvPr id="172" name="Google Shape;172;p11" descr="A ball with smoke coming out of it&#10;&#10;Description automatically generated"/>
          <p:cNvPicPr preferRelativeResize="0"/>
          <p:nvPr/>
        </p:nvPicPr>
        <p:blipFill rotWithShape="1">
          <a:blip r:embed="rId5">
            <a:alphaModFix/>
          </a:blip>
          <a:srcRect/>
          <a:stretch/>
        </p:blipFill>
        <p:spPr>
          <a:xfrm>
            <a:off x="3015651" y="1963747"/>
            <a:ext cx="2855490" cy="4282754"/>
          </a:xfrm>
          <a:prstGeom prst="rect">
            <a:avLst/>
          </a:prstGeom>
          <a:noFill/>
          <a:ln w="28575" cap="flat" cmpd="sng">
            <a:solidFill>
              <a:schemeClr val="lt1"/>
            </a:solidFill>
            <a:prstDash val="solid"/>
            <a:round/>
            <a:headEnd type="none" w="sm" len="sm"/>
            <a:tailEnd type="none" w="sm" len="sm"/>
          </a:ln>
        </p:spPr>
      </p:pic>
      <p:pic>
        <p:nvPicPr>
          <p:cNvPr id="173" name="Google Shape;173;p11" descr="A round white object on a white blanket&#10;&#10;Description automatically generated"/>
          <p:cNvPicPr preferRelativeResize="0"/>
          <p:nvPr/>
        </p:nvPicPr>
        <p:blipFill rotWithShape="1">
          <a:blip r:embed="rId6">
            <a:alphaModFix/>
          </a:blip>
          <a:srcRect l="7733" r="48752" b="7314"/>
          <a:stretch/>
        </p:blipFill>
        <p:spPr>
          <a:xfrm>
            <a:off x="0" y="1963747"/>
            <a:ext cx="3015650" cy="4282754"/>
          </a:xfrm>
          <a:prstGeom prst="rect">
            <a:avLst/>
          </a:prstGeom>
          <a:noFill/>
          <a:ln w="28575" cap="flat" cmpd="sng">
            <a:solidFill>
              <a:schemeClr val="lt1"/>
            </a:solidFill>
            <a:prstDash val="solid"/>
            <a:round/>
            <a:headEnd type="none" w="sm" len="sm"/>
            <a:tailEnd type="none" w="sm" len="sm"/>
          </a:ln>
        </p:spPr>
      </p:pic>
      <p:sp>
        <p:nvSpPr>
          <p:cNvPr id="174" name="Google Shape;174;p11"/>
          <p:cNvSpPr txBox="1"/>
          <p:nvPr/>
        </p:nvSpPr>
        <p:spPr>
          <a:xfrm>
            <a:off x="577515" y="6372539"/>
            <a:ext cx="8991586"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0">
                <a:solidFill>
                  <a:srgbClr val="000000"/>
                </a:solidFill>
                <a:latin typeface="Plus Jakarta Sans"/>
                <a:ea typeface="Plus Jakarta Sans"/>
                <a:cs typeface="Plus Jakarta Sans"/>
                <a:sym typeface="Plus Jakarta Sans"/>
              </a:rPr>
              <a:t>Photos by </a:t>
            </a:r>
            <a:r>
              <a:rPr lang="en-US" sz="1400" b="1" i="0" u="sng" strike="noStrike">
                <a:solidFill>
                  <a:srgbClr val="2C343E"/>
                </a:solidFill>
                <a:latin typeface="Plus Jakarta Sans"/>
                <a:ea typeface="Plus Jakarta Sans"/>
                <a:cs typeface="Plus Jakarta Sans"/>
                <a:sym typeface="Plus Jakarta Sans"/>
                <a:hlinkClick r:id="rId7">
                  <a:extLst>
                    <a:ext uri="{A12FA001-AC4F-418D-AE19-62706E023703}">
                      <ahyp:hlinkClr xmlns:ahyp="http://schemas.microsoft.com/office/drawing/2018/hyperlinkcolor" val="tx"/>
                    </a:ext>
                  </a:extLst>
                </a:hlinkClick>
              </a:rPr>
              <a:t>cottonbro studio</a:t>
            </a:r>
            <a:r>
              <a:rPr lang="en-US" sz="1400" b="0" i="0">
                <a:solidFill>
                  <a:srgbClr val="000000"/>
                </a:solidFill>
                <a:latin typeface="Plus Jakarta Sans"/>
                <a:ea typeface="Plus Jakarta Sans"/>
                <a:cs typeface="Plus Jakarta Sans"/>
                <a:sym typeface="Plus Jakarta Sans"/>
              </a:rPr>
              <a:t>: www.pexels.com</a:t>
            </a:r>
            <a:endParaRPr sz="1400">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2"/>
          <p:cNvSpPr txBox="1">
            <a:spLocks noGrp="1"/>
          </p:cNvSpPr>
          <p:nvPr>
            <p:ph type="title"/>
          </p:nvPr>
        </p:nvSpPr>
        <p:spPr>
          <a:xfrm>
            <a:off x="6730788" y="493439"/>
            <a:ext cx="5846222" cy="89251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2"/>
              </a:buClr>
              <a:buSzPts val="2800"/>
              <a:buFont typeface="Play"/>
              <a:buNone/>
            </a:pPr>
            <a:r>
              <a:rPr lang="en-US"/>
              <a:t>Tonal study of a sphere</a:t>
            </a:r>
            <a:endParaRPr/>
          </a:p>
        </p:txBody>
      </p:sp>
      <p:pic>
        <p:nvPicPr>
          <p:cNvPr id="180" name="Google Shape;180;p12" descr="A globe on a table&#10;&#10;Description automatically generated"/>
          <p:cNvPicPr preferRelativeResize="0"/>
          <p:nvPr/>
        </p:nvPicPr>
        <p:blipFill rotWithShape="1">
          <a:blip r:embed="rId3">
            <a:alphaModFix/>
          </a:blip>
          <a:srcRect/>
          <a:stretch/>
        </p:blipFill>
        <p:spPr>
          <a:xfrm>
            <a:off x="0" y="0"/>
            <a:ext cx="4588042" cy="6873472"/>
          </a:xfrm>
          <a:prstGeom prst="rect">
            <a:avLst/>
          </a:prstGeom>
          <a:noFill/>
          <a:ln>
            <a:noFill/>
          </a:ln>
        </p:spPr>
      </p:pic>
      <p:pic>
        <p:nvPicPr>
          <p:cNvPr id="181" name="Google Shape;181;p12" descr="A close-up of a drawing&#10;&#10;Description automatically generated"/>
          <p:cNvPicPr preferRelativeResize="0"/>
          <p:nvPr/>
        </p:nvPicPr>
        <p:blipFill rotWithShape="1">
          <a:blip r:embed="rId4">
            <a:alphaModFix/>
          </a:blip>
          <a:srcRect l="54220"/>
          <a:stretch/>
        </p:blipFill>
        <p:spPr>
          <a:xfrm>
            <a:off x="4950115" y="1385956"/>
            <a:ext cx="6765520" cy="495285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3"/>
          <p:cNvSpPr txBox="1">
            <a:spLocks noGrp="1"/>
          </p:cNvSpPr>
          <p:nvPr>
            <p:ph type="dt" idx="10"/>
          </p:nvPr>
        </p:nvSpPr>
        <p:spPr>
          <a:xfrm>
            <a:off x="877824"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1/22/24</a:t>
            </a:r>
            <a:endParaRPr/>
          </a:p>
        </p:txBody>
      </p:sp>
      <p:sp>
        <p:nvSpPr>
          <p:cNvPr id="187" name="Google Shape;187;p13"/>
          <p:cNvSpPr txBox="1">
            <a:spLocks noGrp="1"/>
          </p:cNvSpPr>
          <p:nvPr>
            <p:ph type="ftr" idx="11"/>
          </p:nvPr>
        </p:nvSpPr>
        <p:spPr>
          <a:xfrm>
            <a:off x="7132320" y="6356350"/>
            <a:ext cx="429768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SAMPLE FOOTER TEXT</a:t>
            </a:r>
            <a:endParaRPr/>
          </a:p>
        </p:txBody>
      </p:sp>
      <p:sp>
        <p:nvSpPr>
          <p:cNvPr id="188" name="Google Shape;188;p13"/>
          <p:cNvSpPr txBox="1">
            <a:spLocks noGrp="1"/>
          </p:cNvSpPr>
          <p:nvPr>
            <p:ph type="sldNum" idx="12"/>
          </p:nvPr>
        </p:nvSpPr>
        <p:spPr>
          <a:xfrm>
            <a:off x="11429999" y="6356350"/>
            <a:ext cx="521207"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pic>
        <p:nvPicPr>
          <p:cNvPr id="189" name="Google Shape;189;p13" descr="A yellow ball on a white cylinder&#10;&#10;Description automatically generated"/>
          <p:cNvPicPr preferRelativeResize="0"/>
          <p:nvPr/>
        </p:nvPicPr>
        <p:blipFill rotWithShape="1">
          <a:blip r:embed="rId3">
            <a:alphaModFix/>
          </a:blip>
          <a:srcRect l="12325"/>
          <a:stretch/>
        </p:blipFill>
        <p:spPr>
          <a:xfrm>
            <a:off x="-12739" y="-7303"/>
            <a:ext cx="4017524" cy="6873451"/>
          </a:xfrm>
          <a:prstGeom prst="rect">
            <a:avLst/>
          </a:prstGeom>
          <a:noFill/>
          <a:ln>
            <a:noFill/>
          </a:ln>
        </p:spPr>
      </p:pic>
      <p:pic>
        <p:nvPicPr>
          <p:cNvPr id="190" name="Google Shape;190;p13" descr="A yellow ball on top of a white cube&#10;&#10;Description automatically generated"/>
          <p:cNvPicPr preferRelativeResize="0"/>
          <p:nvPr/>
        </p:nvPicPr>
        <p:blipFill rotWithShape="1">
          <a:blip r:embed="rId4">
            <a:alphaModFix/>
          </a:blip>
          <a:srcRect l="34830" r="29178"/>
          <a:stretch/>
        </p:blipFill>
        <p:spPr>
          <a:xfrm>
            <a:off x="8740927" y="0"/>
            <a:ext cx="3702549" cy="6858000"/>
          </a:xfrm>
          <a:prstGeom prst="rect">
            <a:avLst/>
          </a:prstGeom>
          <a:noFill/>
          <a:ln>
            <a:noFill/>
          </a:ln>
        </p:spPr>
      </p:pic>
      <p:pic>
        <p:nvPicPr>
          <p:cNvPr id="191" name="Google Shape;191;p13" descr="A globe on a white cube&#10;&#10;Description automatically generated"/>
          <p:cNvPicPr preferRelativeResize="0"/>
          <p:nvPr/>
        </p:nvPicPr>
        <p:blipFill rotWithShape="1">
          <a:blip r:embed="rId5">
            <a:alphaModFix/>
          </a:blip>
          <a:srcRect l="5851"/>
          <a:stretch/>
        </p:blipFill>
        <p:spPr>
          <a:xfrm>
            <a:off x="3992264" y="-1"/>
            <a:ext cx="4748663" cy="3362939"/>
          </a:xfrm>
          <a:prstGeom prst="rect">
            <a:avLst/>
          </a:prstGeom>
          <a:noFill/>
          <a:ln>
            <a:noFill/>
          </a:ln>
        </p:spPr>
      </p:pic>
      <p:pic>
        <p:nvPicPr>
          <p:cNvPr id="192" name="Google Shape;192;p13" descr="A yellow ball on a round object&#10;&#10;Description automatically generated"/>
          <p:cNvPicPr preferRelativeResize="0"/>
          <p:nvPr/>
        </p:nvPicPr>
        <p:blipFill rotWithShape="1">
          <a:blip r:embed="rId6">
            <a:alphaModFix/>
          </a:blip>
          <a:srcRect t="38269" r="827" b="13122"/>
          <a:stretch/>
        </p:blipFill>
        <p:spPr>
          <a:xfrm>
            <a:off x="3992264" y="3341686"/>
            <a:ext cx="4782768" cy="3516314"/>
          </a:xfrm>
          <a:prstGeom prst="rect">
            <a:avLst/>
          </a:prstGeom>
          <a:noFill/>
          <a:ln>
            <a:noFill/>
          </a:ln>
        </p:spPr>
      </p:pic>
      <p:sp>
        <p:nvSpPr>
          <p:cNvPr id="193" name="Google Shape;193;p13"/>
          <p:cNvSpPr txBox="1"/>
          <p:nvPr/>
        </p:nvSpPr>
        <p:spPr>
          <a:xfrm>
            <a:off x="3451074" y="2935755"/>
            <a:ext cx="5763607" cy="1047039"/>
          </a:xfrm>
          <a:prstGeom prst="rect">
            <a:avLst/>
          </a:prstGeom>
          <a:solidFill>
            <a:schemeClr val="lt1">
              <a:alpha val="7294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200"/>
              <a:buFont typeface="Play"/>
              <a:buNone/>
            </a:pPr>
            <a:r>
              <a:rPr lang="en-US" sz="3200" b="1" dirty="0">
                <a:solidFill>
                  <a:schemeClr val="dk2"/>
                </a:solidFill>
                <a:latin typeface="Amatic SC" pitchFamily="2" charset="-79"/>
                <a:ea typeface="Play"/>
                <a:cs typeface="Amatic SC" pitchFamily="2" charset="-79"/>
                <a:sym typeface="Play"/>
              </a:rPr>
              <a:t>Examples of geometrical still life compositions</a:t>
            </a:r>
            <a:endParaRPr b="1" dirty="0">
              <a:latin typeface="Amatic SC" pitchFamily="2" charset="-79"/>
              <a:cs typeface="Amatic SC" pitchFamily="2" charset="-79"/>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871108" y="588245"/>
            <a:ext cx="10449784" cy="1265928"/>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2"/>
              </a:buClr>
              <a:buSzPts val="3200"/>
              <a:buFont typeface="Play"/>
              <a:buNone/>
            </a:pPr>
            <a:r>
              <a:rPr lang="en-US" dirty="0"/>
              <a:t>What are values in tonal drawing? </a:t>
            </a:r>
            <a:endParaRPr dirty="0"/>
          </a:p>
        </p:txBody>
      </p:sp>
      <p:sp>
        <p:nvSpPr>
          <p:cNvPr id="98" name="Google Shape;98;p2"/>
          <p:cNvSpPr txBox="1">
            <a:spLocks noGrp="1"/>
          </p:cNvSpPr>
          <p:nvPr>
            <p:ph type="body" idx="1"/>
          </p:nvPr>
        </p:nvSpPr>
        <p:spPr>
          <a:xfrm>
            <a:off x="871108" y="2245298"/>
            <a:ext cx="5218176" cy="4024457"/>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20000"/>
              </a:lnSpc>
              <a:spcBef>
                <a:spcPts val="0"/>
              </a:spcBef>
              <a:spcAft>
                <a:spcPts val="0"/>
              </a:spcAft>
              <a:buClr>
                <a:schemeClr val="dk2"/>
              </a:buClr>
              <a:buSzPts val="1600"/>
              <a:buChar char="•"/>
            </a:pPr>
            <a:r>
              <a:rPr lang="en-US"/>
              <a:t>Value, in painting and drawing, means how light or dark a color is. Every color can create a variety of values. </a:t>
            </a:r>
            <a:endParaRPr/>
          </a:p>
          <a:p>
            <a:pPr marL="228600" lvl="0" indent="-228600" algn="l" rtl="0">
              <a:lnSpc>
                <a:spcPct val="120000"/>
              </a:lnSpc>
              <a:spcBef>
                <a:spcPts val="1000"/>
              </a:spcBef>
              <a:spcAft>
                <a:spcPts val="0"/>
              </a:spcAft>
              <a:buClr>
                <a:schemeClr val="dk2"/>
              </a:buClr>
              <a:buSzPts val="1600"/>
              <a:buChar char="•"/>
            </a:pPr>
            <a:r>
              <a:rPr lang="en-US"/>
              <a:t>A grayscale, or value scale, is the sequence of tones from light to dark that can be made between white and black—the lightest and the darkest grayscale tones.</a:t>
            </a:r>
            <a:endParaRPr/>
          </a:p>
          <a:p>
            <a:pPr marL="228600" lvl="0" indent="-228600" algn="l" rtl="0">
              <a:lnSpc>
                <a:spcPct val="120000"/>
              </a:lnSpc>
              <a:spcBef>
                <a:spcPts val="1000"/>
              </a:spcBef>
              <a:spcAft>
                <a:spcPts val="0"/>
              </a:spcAft>
              <a:buClr>
                <a:schemeClr val="dk2"/>
              </a:buClr>
              <a:buSzPts val="1600"/>
              <a:buChar char="•"/>
            </a:pPr>
            <a:r>
              <a:rPr lang="en-US"/>
              <a:t>Artwork that utilizes only the mid-tones—or the middle of the grayscale—are at risk of appearing flat and dull because of the lack of contrast. A successful artwork will have a pure white tone (or a highlight) and a pure black tone (a shadow) to give the work a full tonal range.</a:t>
            </a:r>
            <a:endParaRPr/>
          </a:p>
          <a:p>
            <a:pPr marL="228600" lvl="0" indent="-127000" algn="l" rtl="0">
              <a:lnSpc>
                <a:spcPct val="120000"/>
              </a:lnSpc>
              <a:spcBef>
                <a:spcPts val="1000"/>
              </a:spcBef>
              <a:spcAft>
                <a:spcPts val="0"/>
              </a:spcAft>
              <a:buClr>
                <a:schemeClr val="dk2"/>
              </a:buClr>
              <a:buSzPts val="1600"/>
              <a:buNone/>
            </a:pPr>
            <a:endParaRPr/>
          </a:p>
          <a:p>
            <a:pPr marL="228600" lvl="0" indent="-127000" algn="l" rtl="0">
              <a:lnSpc>
                <a:spcPct val="120000"/>
              </a:lnSpc>
              <a:spcBef>
                <a:spcPts val="1000"/>
              </a:spcBef>
              <a:spcAft>
                <a:spcPts val="0"/>
              </a:spcAft>
              <a:buClr>
                <a:schemeClr val="dk2"/>
              </a:buClr>
              <a:buSzPts val="1600"/>
              <a:buNone/>
            </a:pPr>
            <a:endParaRPr/>
          </a:p>
        </p:txBody>
      </p:sp>
      <p:sp>
        <p:nvSpPr>
          <p:cNvPr id="99" name="Google Shape;99;p2"/>
          <p:cNvSpPr/>
          <p:nvPr/>
        </p:nvSpPr>
        <p:spPr>
          <a:xfrm>
            <a:off x="6096000" y="2566737"/>
            <a:ext cx="12192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100" name="Google Shape;100;p2" descr="Ben Towle on Twitter: &quot;OK, here's a question for hardcore color nerds:  anyone know if the traditional ten step value scale is made up of equal,  increasing 10% grayscale segments? Meaning: 10 ="/>
          <p:cNvPicPr preferRelativeResize="0"/>
          <p:nvPr/>
        </p:nvPicPr>
        <p:blipFill rotWithShape="1">
          <a:blip r:embed="rId3">
            <a:alphaModFix/>
          </a:blip>
          <a:srcRect/>
          <a:stretch/>
        </p:blipFill>
        <p:spPr>
          <a:xfrm>
            <a:off x="6593150" y="2453845"/>
            <a:ext cx="5037374" cy="1303471"/>
          </a:xfrm>
          <a:prstGeom prst="rect">
            <a:avLst/>
          </a:prstGeom>
          <a:noFill/>
          <a:ln>
            <a:noFill/>
          </a:ln>
        </p:spPr>
      </p:pic>
      <p:pic>
        <p:nvPicPr>
          <p:cNvPr id="101" name="Google Shape;101;p2" descr="A pencil drawing of a cylinder and a cylinder&#10;&#10;Description automatically generated"/>
          <p:cNvPicPr preferRelativeResize="0"/>
          <p:nvPr/>
        </p:nvPicPr>
        <p:blipFill rotWithShape="1">
          <a:blip r:embed="rId4">
            <a:alphaModFix/>
          </a:blip>
          <a:srcRect/>
          <a:stretch/>
        </p:blipFill>
        <p:spPr>
          <a:xfrm>
            <a:off x="6593151" y="4216205"/>
            <a:ext cx="5037374" cy="122441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3"/>
          <p:cNvSpPr txBox="1">
            <a:spLocks noGrp="1"/>
          </p:cNvSpPr>
          <p:nvPr>
            <p:ph type="title"/>
          </p:nvPr>
        </p:nvSpPr>
        <p:spPr>
          <a:xfrm>
            <a:off x="1169727" y="385837"/>
            <a:ext cx="3640713" cy="206259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2"/>
              </a:buClr>
              <a:buSzPts val="2800"/>
              <a:buFont typeface="Play"/>
              <a:buNone/>
            </a:pPr>
            <a:r>
              <a:rPr lang="en-US" dirty="0"/>
              <a:t>Values create a visual effect of depth and transform shapes into forms in our drawings</a:t>
            </a:r>
            <a:endParaRPr dirty="0"/>
          </a:p>
        </p:txBody>
      </p:sp>
      <p:pic>
        <p:nvPicPr>
          <p:cNvPr id="107" name="Google Shape;107;p3" descr="A drawing of different shapes&#10;&#10;Description automatically generated"/>
          <p:cNvPicPr preferRelativeResize="0">
            <a:picLocks noGrp="1"/>
          </p:cNvPicPr>
          <p:nvPr>
            <p:ph type="body" idx="1"/>
          </p:nvPr>
        </p:nvPicPr>
        <p:blipFill rotWithShape="1">
          <a:blip r:embed="rId3">
            <a:alphaModFix/>
          </a:blip>
          <a:srcRect/>
          <a:stretch/>
        </p:blipFill>
        <p:spPr>
          <a:xfrm>
            <a:off x="5304053" y="0"/>
            <a:ext cx="6887947" cy="6858000"/>
          </a:xfrm>
          <a:prstGeom prst="rect">
            <a:avLst/>
          </a:prstGeom>
          <a:noFill/>
          <a:ln>
            <a:noFill/>
          </a:ln>
        </p:spPr>
      </p:pic>
      <p:pic>
        <p:nvPicPr>
          <p:cNvPr id="108" name="Google Shape;108;p3" descr="A group of objects on a pedestal&#10;&#10;Description automatically generated"/>
          <p:cNvPicPr preferRelativeResize="0"/>
          <p:nvPr/>
        </p:nvPicPr>
        <p:blipFill rotWithShape="1">
          <a:blip r:embed="rId4">
            <a:alphaModFix/>
          </a:blip>
          <a:srcRect l="13031" t="22685" r="50312" b="3099"/>
          <a:stretch/>
        </p:blipFill>
        <p:spPr>
          <a:xfrm>
            <a:off x="1169728" y="1937658"/>
            <a:ext cx="2879758" cy="3689828"/>
          </a:xfrm>
          <a:prstGeom prst="rect">
            <a:avLst/>
          </a:prstGeom>
          <a:noFill/>
          <a:ln>
            <a:noFill/>
          </a:ln>
        </p:spPr>
      </p:pic>
      <p:sp>
        <p:nvSpPr>
          <p:cNvPr id="109" name="Google Shape;109;p3"/>
          <p:cNvSpPr txBox="1"/>
          <p:nvPr/>
        </p:nvSpPr>
        <p:spPr>
          <a:xfrm>
            <a:off x="1169728" y="5948943"/>
            <a:ext cx="364071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0">
                <a:solidFill>
                  <a:srgbClr val="000000"/>
                </a:solidFill>
                <a:latin typeface="Plus Jakarta Sans"/>
                <a:ea typeface="Plus Jakarta Sans"/>
                <a:cs typeface="Plus Jakarta Sans"/>
                <a:sym typeface="Plus Jakarta Sans"/>
              </a:rPr>
              <a:t>Photos by Marina Leonova, Mikhail Nilov and the </a:t>
            </a:r>
            <a:r>
              <a:rPr lang="en-US" sz="1400" b="1" i="0" u="sng" strike="noStrike">
                <a:solidFill>
                  <a:srgbClr val="2C343E"/>
                </a:solidFill>
                <a:latin typeface="Plus Jakarta Sans"/>
                <a:ea typeface="Plus Jakarta Sans"/>
                <a:cs typeface="Plus Jakarta Sans"/>
                <a:sym typeface="Plus Jakarta Sans"/>
                <a:hlinkClick r:id="rId5">
                  <a:extLst>
                    <a:ext uri="{A12FA001-AC4F-418D-AE19-62706E023703}">
                      <ahyp:hlinkClr xmlns:ahyp="http://schemas.microsoft.com/office/drawing/2018/hyperlinkcolor" val="tx"/>
                    </a:ext>
                  </a:extLst>
                </a:hlinkClick>
              </a:rPr>
              <a:t>cottonbro studio</a:t>
            </a:r>
            <a:r>
              <a:rPr lang="en-US" sz="1400" b="0" i="0">
                <a:solidFill>
                  <a:srgbClr val="000000"/>
                </a:solidFill>
                <a:latin typeface="Plus Jakarta Sans"/>
                <a:ea typeface="Plus Jakarta Sans"/>
                <a:cs typeface="Plus Jakarta Sans"/>
                <a:sym typeface="Plus Jakarta Sans"/>
              </a:rPr>
              <a:t>: www.pexels.com</a:t>
            </a:r>
            <a:endParaRPr sz="1400">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4"/>
          <p:cNvSpPr txBox="1">
            <a:spLocks noGrp="1"/>
          </p:cNvSpPr>
          <p:nvPr>
            <p:ph type="title"/>
          </p:nvPr>
        </p:nvSpPr>
        <p:spPr>
          <a:xfrm>
            <a:off x="839788" y="1299049"/>
            <a:ext cx="2186100" cy="13917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2"/>
              </a:buClr>
              <a:buSzPts val="2800"/>
              <a:buFont typeface="Play"/>
              <a:buNone/>
            </a:pPr>
            <a:r>
              <a:rPr lang="en-US"/>
              <a:t>Create value with hatching </a:t>
            </a:r>
            <a:endParaRPr/>
          </a:p>
        </p:txBody>
      </p:sp>
      <p:pic>
        <p:nvPicPr>
          <p:cNvPr id="115" name="Google Shape;115;p4" descr="7,200+ Pencil Hatching Stock Photos, Pictures &amp; Royalty-Free ..."/>
          <p:cNvPicPr preferRelativeResize="0"/>
          <p:nvPr/>
        </p:nvPicPr>
        <p:blipFill rotWithShape="1">
          <a:blip r:embed="rId3">
            <a:alphaModFix/>
          </a:blip>
          <a:srcRect/>
          <a:stretch/>
        </p:blipFill>
        <p:spPr>
          <a:xfrm>
            <a:off x="3399692" y="0"/>
            <a:ext cx="8792308" cy="6858000"/>
          </a:xfrm>
          <a:prstGeom prst="rect">
            <a:avLst/>
          </a:prstGeom>
          <a:solidFill>
            <a:srgbClr val="FFFFFF"/>
          </a:solidFill>
          <a:ln>
            <a:noFill/>
          </a:ln>
        </p:spPr>
      </p:pic>
      <p:sp>
        <p:nvSpPr>
          <p:cNvPr id="116" name="Google Shape;116;p4"/>
          <p:cNvSpPr txBox="1">
            <a:spLocks noGrp="1"/>
          </p:cNvSpPr>
          <p:nvPr>
            <p:ph type="body" idx="2"/>
          </p:nvPr>
        </p:nvSpPr>
        <p:spPr>
          <a:xfrm>
            <a:off x="839788" y="3429000"/>
            <a:ext cx="2186218" cy="2128838"/>
          </a:xfrm>
          <a:prstGeom prst="rect">
            <a:avLst/>
          </a:prstGeom>
          <a:noFill/>
          <a:ln>
            <a:noFill/>
          </a:ln>
        </p:spPr>
        <p:txBody>
          <a:bodyPr spcFirstLastPara="1" wrap="square" lIns="91425" tIns="45700" rIns="91425" bIns="45700" anchor="b" anchorCtr="0">
            <a:normAutofit lnSpcReduction="10000"/>
          </a:bodyPr>
          <a:lstStyle/>
          <a:p>
            <a:pPr marL="0" lvl="0" indent="0" algn="l" rtl="0">
              <a:lnSpc>
                <a:spcPct val="120000"/>
              </a:lnSpc>
              <a:spcBef>
                <a:spcPts val="0"/>
              </a:spcBef>
              <a:spcAft>
                <a:spcPts val="0"/>
              </a:spcAft>
              <a:buClr>
                <a:schemeClr val="dk2"/>
              </a:buClr>
              <a:buSzPts val="1600"/>
              <a:buNone/>
            </a:pPr>
            <a:r>
              <a:rPr lang="en-US"/>
              <a:t>Hatching is a great way to create value with pen or pencil. Here are a few variations of fast and effective hatching technique.</a:t>
            </a:r>
            <a:endParaRPr/>
          </a:p>
          <a:p>
            <a:pPr marL="0" lvl="0" indent="0" algn="l" rtl="0">
              <a:lnSpc>
                <a:spcPct val="120000"/>
              </a:lnSpc>
              <a:spcBef>
                <a:spcPts val="1000"/>
              </a:spcBef>
              <a:spcAft>
                <a:spcPts val="0"/>
              </a:spcAft>
              <a:buClr>
                <a:schemeClr val="dk2"/>
              </a:buClr>
              <a:buSzPts val="16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5"/>
          <p:cNvSpPr txBox="1">
            <a:spLocks noGrp="1"/>
          </p:cNvSpPr>
          <p:nvPr>
            <p:ph type="title"/>
          </p:nvPr>
        </p:nvSpPr>
        <p:spPr>
          <a:xfrm>
            <a:off x="984167" y="807868"/>
            <a:ext cx="3640713" cy="206259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2"/>
              </a:buClr>
              <a:buSzPts val="2800"/>
              <a:buFont typeface="Play"/>
              <a:buNone/>
            </a:pPr>
            <a:r>
              <a:rPr lang="en-US"/>
              <a:t>Scribble Hatching</a:t>
            </a:r>
            <a:endParaRPr/>
          </a:p>
        </p:txBody>
      </p:sp>
      <p:pic>
        <p:nvPicPr>
          <p:cNvPr id="122" name="Google Shape;122;p5" descr="A ball of black lines&#10;&#10;Description automatically generated with medium confidence"/>
          <p:cNvPicPr preferRelativeResize="0"/>
          <p:nvPr/>
        </p:nvPicPr>
        <p:blipFill rotWithShape="1">
          <a:blip r:embed="rId3">
            <a:alphaModFix/>
          </a:blip>
          <a:srcRect/>
          <a:stretch/>
        </p:blipFill>
        <p:spPr>
          <a:xfrm>
            <a:off x="5829075" y="807867"/>
            <a:ext cx="5130135" cy="5053183"/>
          </a:xfrm>
          <a:prstGeom prst="rect">
            <a:avLst/>
          </a:prstGeom>
          <a:noFill/>
          <a:ln>
            <a:noFill/>
          </a:ln>
        </p:spPr>
      </p:pic>
      <p:sp>
        <p:nvSpPr>
          <p:cNvPr id="123" name="Google Shape;123;p5"/>
          <p:cNvSpPr txBox="1">
            <a:spLocks noGrp="1"/>
          </p:cNvSpPr>
          <p:nvPr>
            <p:ph type="body" idx="2"/>
          </p:nvPr>
        </p:nvSpPr>
        <p:spPr>
          <a:xfrm>
            <a:off x="839787" y="2870462"/>
            <a:ext cx="3640713" cy="2868336"/>
          </a:xfrm>
          <a:prstGeom prst="rect">
            <a:avLst/>
          </a:prstGeom>
          <a:noFill/>
          <a:ln>
            <a:noFill/>
          </a:ln>
        </p:spPr>
        <p:txBody>
          <a:bodyPr spcFirstLastPara="1" wrap="square" lIns="91425" tIns="45700" rIns="91425" bIns="45700" anchor="b" anchorCtr="0">
            <a:normAutofit/>
          </a:bodyPr>
          <a:lstStyle/>
          <a:p>
            <a:pPr marL="0" lvl="0" indent="0" algn="l" rtl="0">
              <a:lnSpc>
                <a:spcPct val="120000"/>
              </a:lnSpc>
              <a:spcBef>
                <a:spcPts val="0"/>
              </a:spcBef>
              <a:spcAft>
                <a:spcPts val="0"/>
              </a:spcAft>
              <a:buClr>
                <a:schemeClr val="dk2"/>
              </a:buClr>
              <a:buSzPts val="1800"/>
              <a:buNone/>
            </a:pPr>
            <a:r>
              <a:rPr lang="en-US" sz="1800">
                <a:latin typeface="Cambria"/>
                <a:ea typeface="Cambria"/>
                <a:cs typeface="Cambria"/>
                <a:sym typeface="Cambria"/>
              </a:rPr>
              <a:t>Make sets if tiny overlapping circles or squiggles. This creates a rough, loose organic texture. To darken, add more squiggles over the squiggles. Blur your eyes to find areas of uneven value and fill these with additional marks.</a:t>
            </a:r>
            <a:endParaRPr/>
          </a:p>
          <a:p>
            <a:pPr marL="0" lvl="0" indent="0" algn="l" rtl="0">
              <a:lnSpc>
                <a:spcPct val="120000"/>
              </a:lnSpc>
              <a:spcBef>
                <a:spcPts val="1000"/>
              </a:spcBef>
              <a:spcAft>
                <a:spcPts val="0"/>
              </a:spcAft>
              <a:buClr>
                <a:schemeClr val="dk2"/>
              </a:buClr>
              <a:buSzPts val="16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6"/>
          <p:cNvSpPr txBox="1">
            <a:spLocks noGrp="1"/>
          </p:cNvSpPr>
          <p:nvPr>
            <p:ph type="title"/>
          </p:nvPr>
        </p:nvSpPr>
        <p:spPr>
          <a:xfrm>
            <a:off x="839788" y="820881"/>
            <a:ext cx="3639312" cy="2062595"/>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2"/>
              </a:buClr>
              <a:buSzPts val="2800"/>
              <a:buFont typeface="Play"/>
              <a:buNone/>
            </a:pPr>
            <a:r>
              <a:rPr lang="en-US"/>
              <a:t>Parallel Hatching</a:t>
            </a:r>
            <a:endParaRPr/>
          </a:p>
        </p:txBody>
      </p:sp>
      <p:sp>
        <p:nvSpPr>
          <p:cNvPr id="129" name="Google Shape;129;p6"/>
          <p:cNvSpPr txBox="1">
            <a:spLocks noGrp="1"/>
          </p:cNvSpPr>
          <p:nvPr>
            <p:ph type="body" idx="1"/>
          </p:nvPr>
        </p:nvSpPr>
        <p:spPr>
          <a:xfrm>
            <a:off x="839789" y="1629508"/>
            <a:ext cx="3639312" cy="4239480"/>
          </a:xfrm>
          <a:prstGeom prst="rect">
            <a:avLst/>
          </a:prstGeom>
          <a:noFill/>
          <a:ln>
            <a:noFill/>
          </a:ln>
        </p:spPr>
        <p:txBody>
          <a:bodyPr spcFirstLastPara="1" wrap="square" lIns="91425" tIns="45700" rIns="91425" bIns="45700" anchor="b" anchorCtr="0">
            <a:normAutofit fontScale="70000" lnSpcReduction="20000"/>
          </a:bodyPr>
          <a:lstStyle/>
          <a:p>
            <a:pPr marL="0" marR="0" lvl="0" indent="0" algn="l" rtl="0">
              <a:lnSpc>
                <a:spcPct val="120000"/>
              </a:lnSpc>
              <a:spcBef>
                <a:spcPts val="0"/>
              </a:spcBef>
              <a:spcAft>
                <a:spcPts val="0"/>
              </a:spcAft>
              <a:buClr>
                <a:schemeClr val="dk2"/>
              </a:buClr>
              <a:buSzPct val="100000"/>
              <a:buNone/>
            </a:pPr>
            <a:r>
              <a:rPr lang="en-US" sz="1800">
                <a:latin typeface="Cambria"/>
                <a:ea typeface="Cambria"/>
                <a:cs typeface="Cambria"/>
                <a:sym typeface="Cambria"/>
              </a:rPr>
              <a:t>You can use parallel lines to fill an area with tone. By varying the spacing and width (pressure) of the lines you can make areas darker or lighter. Use your non-photo blue pencil to add a few parallel lines before you start to help prevent your lines from drifting to a new angle across the hatched area.</a:t>
            </a:r>
            <a:endParaRPr/>
          </a:p>
          <a:p>
            <a:pPr marL="0" marR="0" lvl="0" indent="0" algn="l" rtl="0">
              <a:lnSpc>
                <a:spcPct val="120000"/>
              </a:lnSpc>
              <a:spcBef>
                <a:spcPts val="0"/>
              </a:spcBef>
              <a:spcAft>
                <a:spcPts val="0"/>
              </a:spcAft>
              <a:buClr>
                <a:schemeClr val="dk2"/>
              </a:buClr>
              <a:buSzPct val="100000"/>
              <a:buNone/>
            </a:pPr>
            <a:r>
              <a:rPr lang="en-US" sz="1800">
                <a:latin typeface="Cambria"/>
                <a:ea typeface="Cambria"/>
                <a:cs typeface="Cambria"/>
                <a:sym typeface="Cambria"/>
              </a:rPr>
              <a:t> </a:t>
            </a:r>
            <a:endParaRPr/>
          </a:p>
          <a:p>
            <a:pPr marL="0" marR="0" lvl="0" indent="0" algn="l" rtl="0">
              <a:lnSpc>
                <a:spcPct val="120000"/>
              </a:lnSpc>
              <a:spcBef>
                <a:spcPts val="0"/>
              </a:spcBef>
              <a:spcAft>
                <a:spcPts val="0"/>
              </a:spcAft>
              <a:buClr>
                <a:schemeClr val="dk2"/>
              </a:buClr>
              <a:buSzPct val="100000"/>
              <a:buNone/>
            </a:pPr>
            <a:r>
              <a:rPr lang="en-US" sz="1800">
                <a:latin typeface="Cambria"/>
                <a:ea typeface="Cambria"/>
                <a:cs typeface="Cambria"/>
                <a:sym typeface="Cambria"/>
              </a:rPr>
              <a:t>If it will take multiple strokes to make a longer line, try leaving little irregular spaced gaps between one line and the next instead of overlapping the strokes. Overlap strokes often make irregular blotches while irregular spaced gaps add a little sparkle to your technique.</a:t>
            </a:r>
            <a:endParaRPr/>
          </a:p>
          <a:p>
            <a:pPr marL="0" marR="0" lvl="0" indent="0" algn="l" rtl="0">
              <a:lnSpc>
                <a:spcPct val="120000"/>
              </a:lnSpc>
              <a:spcBef>
                <a:spcPts val="0"/>
              </a:spcBef>
              <a:spcAft>
                <a:spcPts val="0"/>
              </a:spcAft>
              <a:buClr>
                <a:schemeClr val="dk2"/>
              </a:buClr>
              <a:buSzPct val="100000"/>
              <a:buNone/>
            </a:pPr>
            <a:r>
              <a:rPr lang="en-US" sz="1800">
                <a:latin typeface="Cambria"/>
                <a:ea typeface="Cambria"/>
                <a:cs typeface="Cambria"/>
                <a:sym typeface="Cambria"/>
              </a:rPr>
              <a:t> </a:t>
            </a:r>
            <a:endParaRPr/>
          </a:p>
          <a:p>
            <a:pPr marL="0" marR="0" lvl="0" indent="0" algn="l" rtl="0">
              <a:lnSpc>
                <a:spcPct val="120000"/>
              </a:lnSpc>
              <a:spcBef>
                <a:spcPts val="0"/>
              </a:spcBef>
              <a:spcAft>
                <a:spcPts val="0"/>
              </a:spcAft>
              <a:buClr>
                <a:schemeClr val="dk2"/>
              </a:buClr>
              <a:buSzPct val="100000"/>
              <a:buNone/>
            </a:pPr>
            <a:r>
              <a:rPr lang="en-US" sz="1800">
                <a:latin typeface="Cambria"/>
                <a:ea typeface="Cambria"/>
                <a:cs typeface="Cambria"/>
                <a:sym typeface="Cambria"/>
              </a:rPr>
              <a:t>If your lines show through in your final drawing, their direction can help to show changes in the planes of the object you are drawing.</a:t>
            </a:r>
            <a:endParaRPr/>
          </a:p>
          <a:p>
            <a:pPr marL="0" lvl="0" indent="0" algn="l" rtl="0">
              <a:lnSpc>
                <a:spcPct val="120000"/>
              </a:lnSpc>
              <a:spcBef>
                <a:spcPts val="1000"/>
              </a:spcBef>
              <a:spcAft>
                <a:spcPts val="0"/>
              </a:spcAft>
              <a:buClr>
                <a:schemeClr val="dk2"/>
              </a:buClr>
              <a:buSzPct val="100000"/>
              <a:buNone/>
            </a:pPr>
            <a:endParaRPr/>
          </a:p>
        </p:txBody>
      </p:sp>
      <p:grpSp>
        <p:nvGrpSpPr>
          <p:cNvPr id="130" name="Google Shape;130;p6"/>
          <p:cNvGrpSpPr/>
          <p:nvPr/>
        </p:nvGrpSpPr>
        <p:grpSpPr>
          <a:xfrm>
            <a:off x="5989305" y="0"/>
            <a:ext cx="6202695" cy="6858000"/>
            <a:chOff x="5866446" y="0"/>
            <a:chExt cx="5485765" cy="5975447"/>
          </a:xfrm>
        </p:grpSpPr>
        <p:pic>
          <p:nvPicPr>
            <p:cNvPr id="131" name="Google Shape;131;p6"/>
            <p:cNvPicPr preferRelativeResize="0"/>
            <p:nvPr/>
          </p:nvPicPr>
          <p:blipFill rotWithShape="1">
            <a:blip r:embed="rId3">
              <a:alphaModFix/>
            </a:blip>
            <a:srcRect r="3452" b="1"/>
            <a:stretch/>
          </p:blipFill>
          <p:spPr>
            <a:xfrm>
              <a:off x="5866446" y="1472565"/>
              <a:ext cx="5485765" cy="4502882"/>
            </a:xfrm>
            <a:prstGeom prst="rect">
              <a:avLst/>
            </a:prstGeom>
            <a:noFill/>
            <a:ln>
              <a:noFill/>
            </a:ln>
          </p:spPr>
        </p:pic>
        <p:pic>
          <p:nvPicPr>
            <p:cNvPr id="132" name="Google Shape;132;p6"/>
            <p:cNvPicPr preferRelativeResize="0"/>
            <p:nvPr/>
          </p:nvPicPr>
          <p:blipFill rotWithShape="1">
            <a:blip r:embed="rId4">
              <a:alphaModFix/>
            </a:blip>
            <a:srcRect t="23819" b="41471"/>
            <a:stretch/>
          </p:blipFill>
          <p:spPr>
            <a:xfrm>
              <a:off x="5866446" y="0"/>
              <a:ext cx="5485765" cy="1472565"/>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7"/>
          <p:cNvSpPr txBox="1">
            <a:spLocks noGrp="1"/>
          </p:cNvSpPr>
          <p:nvPr>
            <p:ph type="title"/>
          </p:nvPr>
        </p:nvSpPr>
        <p:spPr>
          <a:xfrm>
            <a:off x="839788" y="807868"/>
            <a:ext cx="3640713" cy="206259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2"/>
              </a:buClr>
              <a:buSzPts val="2800"/>
              <a:buFont typeface="Play"/>
              <a:buNone/>
            </a:pPr>
            <a:r>
              <a:rPr lang="en-US"/>
              <a:t>Patch Hatching</a:t>
            </a:r>
            <a:br>
              <a:rPr lang="en-US"/>
            </a:br>
            <a:endParaRPr/>
          </a:p>
        </p:txBody>
      </p:sp>
      <p:pic>
        <p:nvPicPr>
          <p:cNvPr id="138" name="Google Shape;138;p7" descr="A drawing of a ball&#10;&#10;Description automatically generated"/>
          <p:cNvPicPr preferRelativeResize="0"/>
          <p:nvPr/>
        </p:nvPicPr>
        <p:blipFill rotWithShape="1">
          <a:blip r:embed="rId3">
            <a:alphaModFix/>
          </a:blip>
          <a:srcRect/>
          <a:stretch/>
        </p:blipFill>
        <p:spPr>
          <a:xfrm>
            <a:off x="5196201" y="807868"/>
            <a:ext cx="6332475" cy="4923499"/>
          </a:xfrm>
          <a:prstGeom prst="rect">
            <a:avLst/>
          </a:prstGeom>
          <a:noFill/>
          <a:ln>
            <a:noFill/>
          </a:ln>
        </p:spPr>
      </p:pic>
      <p:sp>
        <p:nvSpPr>
          <p:cNvPr id="139" name="Google Shape;139;p7"/>
          <p:cNvSpPr txBox="1">
            <a:spLocks noGrp="1"/>
          </p:cNvSpPr>
          <p:nvPr>
            <p:ph type="body" idx="2"/>
          </p:nvPr>
        </p:nvSpPr>
        <p:spPr>
          <a:xfrm>
            <a:off x="877824" y="1805353"/>
            <a:ext cx="3870022" cy="1376443"/>
          </a:xfrm>
          <a:prstGeom prst="rect">
            <a:avLst/>
          </a:prstGeom>
          <a:noFill/>
          <a:ln>
            <a:noFill/>
          </a:ln>
        </p:spPr>
        <p:txBody>
          <a:bodyPr spcFirstLastPara="1" wrap="square" lIns="91425" tIns="45700" rIns="91425" bIns="45700" anchor="b" anchorCtr="0">
            <a:normAutofit fontScale="85000" lnSpcReduction="10000"/>
          </a:bodyPr>
          <a:lstStyle/>
          <a:p>
            <a:pPr marL="0" lvl="0" indent="0" algn="l" rtl="0">
              <a:lnSpc>
                <a:spcPct val="120000"/>
              </a:lnSpc>
              <a:spcBef>
                <a:spcPts val="0"/>
              </a:spcBef>
              <a:spcAft>
                <a:spcPts val="0"/>
              </a:spcAft>
              <a:buClr>
                <a:schemeClr val="dk2"/>
              </a:buClr>
              <a:buSzPct val="100000"/>
              <a:buNone/>
            </a:pPr>
            <a:r>
              <a:rPr lang="en-US" sz="1800">
                <a:latin typeface="Cambria"/>
                <a:ea typeface="Cambria"/>
                <a:cs typeface="Cambria"/>
                <a:sym typeface="Cambria"/>
              </a:rPr>
              <a:t>Can’t draw a straight line? Patch hatching is for you. This technique is very vast and creates a dynamic and interesting texture. Create small sets of interlocking lines, varying the angle of each set.</a:t>
            </a:r>
            <a:endParaRPr/>
          </a:p>
          <a:p>
            <a:pPr marL="0" lvl="0" indent="0" algn="l" rtl="0">
              <a:lnSpc>
                <a:spcPct val="120000"/>
              </a:lnSpc>
              <a:spcBef>
                <a:spcPts val="1000"/>
              </a:spcBef>
              <a:spcAft>
                <a:spcPts val="0"/>
              </a:spcAft>
              <a:buClr>
                <a:schemeClr val="dk2"/>
              </a:buClr>
              <a:buSzPct val="100000"/>
              <a:buNone/>
            </a:pPr>
            <a:endParaRPr/>
          </a:p>
        </p:txBody>
      </p:sp>
      <p:pic>
        <p:nvPicPr>
          <p:cNvPr id="140" name="Google Shape;140;p7"/>
          <p:cNvPicPr preferRelativeResize="0"/>
          <p:nvPr/>
        </p:nvPicPr>
        <p:blipFill rotWithShape="1">
          <a:blip r:embed="rId4">
            <a:alphaModFix/>
          </a:blip>
          <a:srcRect/>
          <a:stretch/>
        </p:blipFill>
        <p:spPr>
          <a:xfrm>
            <a:off x="877824" y="2983087"/>
            <a:ext cx="3202305" cy="274828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8"/>
          <p:cNvSpPr txBox="1">
            <a:spLocks noGrp="1"/>
          </p:cNvSpPr>
          <p:nvPr>
            <p:ph type="title"/>
          </p:nvPr>
        </p:nvSpPr>
        <p:spPr>
          <a:xfrm>
            <a:off x="839788" y="807868"/>
            <a:ext cx="3640713" cy="206259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2"/>
              </a:buClr>
              <a:buSzPts val="2800"/>
              <a:buFont typeface="Play"/>
              <a:buNone/>
            </a:pPr>
            <a:r>
              <a:rPr lang="en-US"/>
              <a:t>Cross-Hatching </a:t>
            </a:r>
            <a:endParaRPr/>
          </a:p>
        </p:txBody>
      </p:sp>
      <p:sp>
        <p:nvSpPr>
          <p:cNvPr id="146" name="Google Shape;146;p8"/>
          <p:cNvSpPr txBox="1">
            <a:spLocks noGrp="1"/>
          </p:cNvSpPr>
          <p:nvPr>
            <p:ph type="body" idx="2"/>
          </p:nvPr>
        </p:nvSpPr>
        <p:spPr>
          <a:xfrm>
            <a:off x="839788" y="3000652"/>
            <a:ext cx="3640713" cy="2868336"/>
          </a:xfrm>
          <a:prstGeom prst="rect">
            <a:avLst/>
          </a:prstGeom>
          <a:noFill/>
          <a:ln>
            <a:noFill/>
          </a:ln>
        </p:spPr>
        <p:txBody>
          <a:bodyPr spcFirstLastPara="1" wrap="square" lIns="91425" tIns="45700" rIns="91425" bIns="45700" anchor="b" anchorCtr="0">
            <a:normAutofit lnSpcReduction="10000"/>
          </a:bodyPr>
          <a:lstStyle/>
          <a:p>
            <a:pPr marL="0" marR="0" lvl="0" indent="0" algn="l" rtl="0">
              <a:lnSpc>
                <a:spcPct val="120000"/>
              </a:lnSpc>
              <a:spcBef>
                <a:spcPts val="0"/>
              </a:spcBef>
              <a:spcAft>
                <a:spcPts val="0"/>
              </a:spcAft>
              <a:buClr>
                <a:schemeClr val="dk2"/>
              </a:buClr>
              <a:buSzPts val="1800"/>
              <a:buNone/>
            </a:pPr>
            <a:r>
              <a:rPr lang="en-US" sz="1800">
                <a:latin typeface="Cambria"/>
                <a:ea typeface="Cambria"/>
                <a:cs typeface="Cambria"/>
                <a:sym typeface="Cambria"/>
              </a:rPr>
              <a:t>Cross-hatching is a fundamental technique to deepen values. There are a few subtleties with this technique that are often overlooked. The most important is to watch the angles of the cross lines, avoiding right, and sharply acute angles.</a:t>
            </a:r>
            <a:endParaRPr/>
          </a:p>
          <a:p>
            <a:pPr marL="0" marR="0" lvl="0" indent="0" algn="ctr" rtl="0">
              <a:lnSpc>
                <a:spcPct val="120000"/>
              </a:lnSpc>
              <a:spcBef>
                <a:spcPts val="0"/>
              </a:spcBef>
              <a:spcAft>
                <a:spcPts val="0"/>
              </a:spcAft>
              <a:buClr>
                <a:schemeClr val="dk2"/>
              </a:buClr>
              <a:buSzPts val="1800"/>
              <a:buNone/>
            </a:pPr>
            <a:r>
              <a:rPr lang="en-US" sz="1800">
                <a:latin typeface="Cambria"/>
                <a:ea typeface="Cambria"/>
                <a:cs typeface="Cambria"/>
                <a:sym typeface="Cambria"/>
              </a:rPr>
              <a:t> </a:t>
            </a:r>
            <a:endParaRPr/>
          </a:p>
          <a:p>
            <a:pPr marL="0" lvl="0" indent="0" algn="l" rtl="0">
              <a:lnSpc>
                <a:spcPct val="120000"/>
              </a:lnSpc>
              <a:spcBef>
                <a:spcPts val="1000"/>
              </a:spcBef>
              <a:spcAft>
                <a:spcPts val="0"/>
              </a:spcAft>
              <a:buClr>
                <a:schemeClr val="dk2"/>
              </a:buClr>
              <a:buSzPts val="1600"/>
              <a:buNone/>
            </a:pPr>
            <a:endParaRPr/>
          </a:p>
        </p:txBody>
      </p:sp>
      <p:pic>
        <p:nvPicPr>
          <p:cNvPr id="147" name="Google Shape;147;p8"/>
          <p:cNvPicPr preferRelativeResize="0"/>
          <p:nvPr/>
        </p:nvPicPr>
        <p:blipFill rotWithShape="1">
          <a:blip r:embed="rId3">
            <a:alphaModFix/>
          </a:blip>
          <a:srcRect/>
          <a:stretch/>
        </p:blipFill>
        <p:spPr>
          <a:xfrm>
            <a:off x="5774907" y="0"/>
            <a:ext cx="5953318" cy="2936970"/>
          </a:xfrm>
          <a:prstGeom prst="rect">
            <a:avLst/>
          </a:prstGeom>
          <a:noFill/>
          <a:ln>
            <a:noFill/>
          </a:ln>
        </p:spPr>
      </p:pic>
      <p:pic>
        <p:nvPicPr>
          <p:cNvPr id="148" name="Google Shape;148;p8"/>
          <p:cNvPicPr preferRelativeResize="0">
            <a:picLocks noGrp="1"/>
          </p:cNvPicPr>
          <p:nvPr>
            <p:ph type="body" idx="1"/>
          </p:nvPr>
        </p:nvPicPr>
        <p:blipFill rotWithShape="1">
          <a:blip r:embed="rId4">
            <a:alphaModFix/>
          </a:blip>
          <a:srcRect/>
          <a:stretch/>
        </p:blipFill>
        <p:spPr>
          <a:xfrm>
            <a:off x="5774906" y="2800195"/>
            <a:ext cx="5953319" cy="405780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9"/>
          <p:cNvSpPr txBox="1">
            <a:spLocks noGrp="1"/>
          </p:cNvSpPr>
          <p:nvPr>
            <p:ph type="title"/>
          </p:nvPr>
        </p:nvSpPr>
        <p:spPr>
          <a:xfrm>
            <a:off x="839788" y="807868"/>
            <a:ext cx="3640713" cy="206259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2"/>
              </a:buClr>
              <a:buSzPts val="2800"/>
              <a:buFont typeface="Play"/>
              <a:buNone/>
            </a:pPr>
            <a:r>
              <a:rPr lang="en-US"/>
              <a:t>Contour Hatching</a:t>
            </a:r>
            <a:br>
              <a:rPr lang="en-US"/>
            </a:br>
            <a:endParaRPr/>
          </a:p>
        </p:txBody>
      </p:sp>
      <p:sp>
        <p:nvSpPr>
          <p:cNvPr id="154" name="Google Shape;154;p9"/>
          <p:cNvSpPr txBox="1">
            <a:spLocks noGrp="1"/>
          </p:cNvSpPr>
          <p:nvPr>
            <p:ph type="body" idx="2"/>
          </p:nvPr>
        </p:nvSpPr>
        <p:spPr>
          <a:xfrm>
            <a:off x="839788" y="2321169"/>
            <a:ext cx="3877693" cy="3547819"/>
          </a:xfrm>
          <a:prstGeom prst="rect">
            <a:avLst/>
          </a:prstGeom>
          <a:noFill/>
          <a:ln>
            <a:noFill/>
          </a:ln>
        </p:spPr>
        <p:txBody>
          <a:bodyPr spcFirstLastPara="1" wrap="square" lIns="91425" tIns="45700" rIns="91425" bIns="45700" anchor="b" anchorCtr="0">
            <a:normAutofit fontScale="92500" lnSpcReduction="20000"/>
          </a:bodyPr>
          <a:lstStyle/>
          <a:p>
            <a:pPr marL="0" lvl="0" indent="0" algn="l" rtl="0">
              <a:lnSpc>
                <a:spcPct val="120000"/>
              </a:lnSpc>
              <a:spcBef>
                <a:spcPts val="0"/>
              </a:spcBef>
              <a:spcAft>
                <a:spcPts val="0"/>
              </a:spcAft>
              <a:buClr>
                <a:schemeClr val="dk2"/>
              </a:buClr>
              <a:buSzPct val="100000"/>
              <a:buNone/>
            </a:pPr>
            <a:r>
              <a:rPr lang="en-US" sz="1800">
                <a:latin typeface="Cambria"/>
                <a:ea typeface="Cambria"/>
                <a:cs typeface="Cambria"/>
                <a:sym typeface="Cambria"/>
              </a:rPr>
              <a:t>Instead of keeping the lines parallel, you can wrap them around a curved surface. As you draw, imagine the lines wrapping around the curved surface. The lines can fan out from a pinched shape to fill a larger area. As they do, the lines may become so spaced from one another that they no longer read as an area of tone but individual lines. Resolve this by making a second set of lines from the outside of the broad edge toward the narrow point. You can also crosshatch these contour lines.</a:t>
            </a:r>
            <a:endParaRPr/>
          </a:p>
          <a:p>
            <a:pPr marL="0" lvl="0" indent="0" algn="l" rtl="0">
              <a:lnSpc>
                <a:spcPct val="120000"/>
              </a:lnSpc>
              <a:spcBef>
                <a:spcPts val="1000"/>
              </a:spcBef>
              <a:spcAft>
                <a:spcPts val="0"/>
              </a:spcAft>
              <a:buClr>
                <a:schemeClr val="dk2"/>
              </a:buClr>
              <a:buSzPct val="100000"/>
              <a:buNone/>
            </a:pPr>
            <a:endParaRPr/>
          </a:p>
        </p:txBody>
      </p:sp>
      <p:pic>
        <p:nvPicPr>
          <p:cNvPr id="155" name="Google Shape;155;p9"/>
          <p:cNvPicPr preferRelativeResize="0"/>
          <p:nvPr/>
        </p:nvPicPr>
        <p:blipFill rotWithShape="1">
          <a:blip r:embed="rId3">
            <a:alphaModFix/>
          </a:blip>
          <a:srcRect/>
          <a:stretch/>
        </p:blipFill>
        <p:spPr>
          <a:xfrm>
            <a:off x="5260079" y="3271991"/>
            <a:ext cx="2941067" cy="2896033"/>
          </a:xfrm>
          <a:prstGeom prst="rect">
            <a:avLst/>
          </a:prstGeom>
          <a:noFill/>
          <a:ln>
            <a:noFill/>
          </a:ln>
        </p:spPr>
      </p:pic>
      <p:pic>
        <p:nvPicPr>
          <p:cNvPr id="156" name="Google Shape;156;p9"/>
          <p:cNvPicPr preferRelativeResize="0"/>
          <p:nvPr/>
        </p:nvPicPr>
        <p:blipFill rotWithShape="1">
          <a:blip r:embed="rId4">
            <a:alphaModFix/>
          </a:blip>
          <a:srcRect/>
          <a:stretch/>
        </p:blipFill>
        <p:spPr>
          <a:xfrm>
            <a:off x="5260080" y="407865"/>
            <a:ext cx="2941067" cy="2774523"/>
          </a:xfrm>
          <a:prstGeom prst="rect">
            <a:avLst/>
          </a:prstGeom>
          <a:noFill/>
          <a:ln>
            <a:noFill/>
          </a:ln>
        </p:spPr>
      </p:pic>
      <p:pic>
        <p:nvPicPr>
          <p:cNvPr id="157" name="Google Shape;157;p9"/>
          <p:cNvPicPr preferRelativeResize="0"/>
          <p:nvPr/>
        </p:nvPicPr>
        <p:blipFill rotWithShape="1">
          <a:blip r:embed="rId5">
            <a:alphaModFix/>
          </a:blip>
          <a:srcRect/>
          <a:stretch/>
        </p:blipFill>
        <p:spPr>
          <a:xfrm>
            <a:off x="8321927" y="2276157"/>
            <a:ext cx="3368675" cy="2305685"/>
          </a:xfrm>
          <a:prstGeom prst="rect">
            <a:avLst/>
          </a:prstGeom>
          <a:noFill/>
          <a:ln>
            <a:noFill/>
          </a:ln>
        </p:spPr>
      </p:pic>
    </p:spTree>
  </p:cSld>
  <p:clrMapOvr>
    <a:masterClrMapping/>
  </p:clrMapOvr>
</p:sld>
</file>

<file path=ppt/theme/theme1.xml><?xml version="1.0" encoding="utf-8"?>
<a:theme xmlns:a="http://schemas.openxmlformats.org/drawingml/2006/main" name="BohoVogueVTI">
  <a:themeElements>
    <a:clrScheme name="AnalogousFromLightSeedRightStep">
      <a:dk1>
        <a:srgbClr val="000000"/>
      </a:dk1>
      <a:lt1>
        <a:srgbClr val="FFFFFF"/>
      </a:lt1>
      <a:dk2>
        <a:srgbClr val="41243A"/>
      </a:dk2>
      <a:lt2>
        <a:srgbClr val="E2E8E3"/>
      </a:lt2>
      <a:accent1>
        <a:srgbClr val="CA92BD"/>
      </a:accent1>
      <a:accent2>
        <a:srgbClr val="BF7A91"/>
      </a:accent2>
      <a:accent3>
        <a:srgbClr val="CA9692"/>
      </a:accent3>
      <a:accent4>
        <a:srgbClr val="BF9C7A"/>
      </a:accent4>
      <a:accent5>
        <a:srgbClr val="A9A57A"/>
      </a:accent5>
      <a:accent6>
        <a:srgbClr val="97AB6E"/>
      </a:accent6>
      <a:hlink>
        <a:srgbClr val="568E64"/>
      </a:hlink>
      <a:folHlink>
        <a:srgbClr val="7F7F7F"/>
      </a:folHlink>
    </a:clrScheme>
    <a:fontScheme name="Calibri-Cambria">
      <a:majorFont>
        <a:latin typeface="Calibri" panose="020F0502020204030204"/>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630</Words>
  <Application>Microsoft Macintosh PowerPoint</Application>
  <PresentationFormat>Widescreen</PresentationFormat>
  <Paragraphs>33</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Cambria</vt:lpstr>
      <vt:lpstr>Amatic SC</vt:lpstr>
      <vt:lpstr>Plus Jakarta Sans</vt:lpstr>
      <vt:lpstr>Play</vt:lpstr>
      <vt:lpstr>BohoVogueVTI</vt:lpstr>
      <vt:lpstr>Drawing and shading basic geometric forms</vt:lpstr>
      <vt:lpstr>What are values in tonal drawing? </vt:lpstr>
      <vt:lpstr>Values create a visual effect of depth and transform shapes into forms in our drawings</vt:lpstr>
      <vt:lpstr>Create value with hatching </vt:lpstr>
      <vt:lpstr>Scribble Hatching</vt:lpstr>
      <vt:lpstr>Parallel Hatching</vt:lpstr>
      <vt:lpstr>Patch Hatching </vt:lpstr>
      <vt:lpstr>Cross-Hatching </vt:lpstr>
      <vt:lpstr>Contour Hatching </vt:lpstr>
      <vt:lpstr>Drawing simple geometric still life objects using the hatching techniques </vt:lpstr>
      <vt:lpstr>Importance of the light source</vt:lpstr>
      <vt:lpstr>Tonal study of a sphere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Fedor Semash</dc:creator>
  <cp:lastModifiedBy>Anastasia Semash</cp:lastModifiedBy>
  <cp:revision>1</cp:revision>
  <dcterms:created xsi:type="dcterms:W3CDTF">2024-01-22T17:54:16Z</dcterms:created>
  <dcterms:modified xsi:type="dcterms:W3CDTF">2026-01-16T17:27:46Z</dcterms:modified>
</cp:coreProperties>
</file>